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46"/>
  </p:notesMasterIdLst>
  <p:sldIdLst>
    <p:sldId id="380" r:id="rId3"/>
    <p:sldId id="489" r:id="rId4"/>
    <p:sldId id="490" r:id="rId5"/>
    <p:sldId id="386" r:id="rId6"/>
    <p:sldId id="387" r:id="rId7"/>
    <p:sldId id="485" r:id="rId8"/>
    <p:sldId id="483" r:id="rId9"/>
    <p:sldId id="487" r:id="rId10"/>
    <p:sldId id="488" r:id="rId11"/>
    <p:sldId id="497" r:id="rId12"/>
    <p:sldId id="491" r:id="rId13"/>
    <p:sldId id="492" r:id="rId14"/>
    <p:sldId id="493" r:id="rId15"/>
    <p:sldId id="494" r:id="rId16"/>
    <p:sldId id="503" r:id="rId17"/>
    <p:sldId id="499" r:id="rId18"/>
    <p:sldId id="500" r:id="rId19"/>
    <p:sldId id="511" r:id="rId20"/>
    <p:sldId id="505" r:id="rId21"/>
    <p:sldId id="506" r:id="rId22"/>
    <p:sldId id="507" r:id="rId23"/>
    <p:sldId id="508" r:id="rId24"/>
    <p:sldId id="528" r:id="rId25"/>
    <p:sldId id="513" r:id="rId26"/>
    <p:sldId id="514" r:id="rId27"/>
    <p:sldId id="515" r:id="rId28"/>
    <p:sldId id="516" r:id="rId29"/>
    <p:sldId id="504" r:id="rId30"/>
    <p:sldId id="498" r:id="rId31"/>
    <p:sldId id="517" r:id="rId32"/>
    <p:sldId id="518" r:id="rId33"/>
    <p:sldId id="519" r:id="rId34"/>
    <p:sldId id="520" r:id="rId35"/>
    <p:sldId id="521" r:id="rId36"/>
    <p:sldId id="522" r:id="rId37"/>
    <p:sldId id="523" r:id="rId38"/>
    <p:sldId id="524" r:id="rId39"/>
    <p:sldId id="525" r:id="rId40"/>
    <p:sldId id="279" r:id="rId41"/>
    <p:sldId id="284" r:id="rId42"/>
    <p:sldId id="529" r:id="rId43"/>
    <p:sldId id="526" r:id="rId44"/>
    <p:sldId id="527" r:id="rId45"/>
  </p:sldIdLst>
  <p:sldSz cx="6858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151"/>
    <a:srgbClr val="FFD200"/>
    <a:srgbClr val="FF6E40"/>
    <a:srgbClr val="42474A"/>
    <a:srgbClr val="4B5152"/>
    <a:srgbClr val="686B64"/>
    <a:srgbClr val="5A5A58"/>
    <a:srgbClr val="585856"/>
    <a:srgbClr val="524C50"/>
    <a:srgbClr val="1311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58" autoAdjust="0"/>
    <p:restoredTop sz="94660"/>
  </p:normalViewPr>
  <p:slideViewPr>
    <p:cSldViewPr snapToGrid="0">
      <p:cViewPr varScale="1">
        <p:scale>
          <a:sx n="102" d="100"/>
          <a:sy n="102" d="100"/>
        </p:scale>
        <p:origin x="2898" y="3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5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e FAYARD" userId="0c10a867c3e35b39" providerId="LiveId" clId="{CCFBEB69-4134-4A18-A1B4-76C39FFEBFA5}"/>
    <pc:docChg chg="undo custSel addSld delSld modSld sldOrd">
      <pc:chgData name="Patrice FAYARD" userId="0c10a867c3e35b39" providerId="LiveId" clId="{CCFBEB69-4134-4A18-A1B4-76C39FFEBFA5}" dt="2025-11-23T06:42:34.111" v="4236" actId="122"/>
      <pc:docMkLst>
        <pc:docMk/>
      </pc:docMkLst>
      <pc:sldChg chg="del">
        <pc:chgData name="Patrice FAYARD" userId="0c10a867c3e35b39" providerId="LiveId" clId="{CCFBEB69-4134-4A18-A1B4-76C39FFEBFA5}" dt="2025-11-22T06:41:10.471" v="3075" actId="47"/>
        <pc:sldMkLst>
          <pc:docMk/>
          <pc:sldMk cId="3794616308" sldId="264"/>
        </pc:sldMkLst>
      </pc:sldChg>
      <pc:sldChg chg="addSp delSp modSp add del mod setBg delDesignElem">
        <pc:chgData name="Patrice FAYARD" userId="0c10a867c3e35b39" providerId="LiveId" clId="{CCFBEB69-4134-4A18-A1B4-76C39FFEBFA5}" dt="2025-11-22T07:26:05.568" v="3743" actId="1038"/>
        <pc:sldMkLst>
          <pc:docMk/>
          <pc:sldMk cId="2314932606" sldId="279"/>
        </pc:sldMkLst>
        <pc:spChg chg="add mod">
          <ac:chgData name="Patrice FAYARD" userId="0c10a867c3e35b39" providerId="LiveId" clId="{CCFBEB69-4134-4A18-A1B4-76C39FFEBFA5}" dt="2025-11-22T07:24:16.067" v="3665" actId="20577"/>
          <ac:spMkLst>
            <pc:docMk/>
            <pc:sldMk cId="2314932606" sldId="279"/>
            <ac:spMk id="2" creationId="{39F86909-FF31-FD96-7559-AAE269254B79}"/>
          </ac:spMkLst>
        </pc:spChg>
        <pc:spChg chg="add del mod">
          <ac:chgData name="Patrice FAYARD" userId="0c10a867c3e35b39" providerId="LiveId" clId="{CCFBEB69-4134-4A18-A1B4-76C39FFEBFA5}" dt="2025-11-22T07:18:31.379" v="3593" actId="478"/>
          <ac:spMkLst>
            <pc:docMk/>
            <pc:sldMk cId="2314932606" sldId="279"/>
            <ac:spMk id="7" creationId="{FCDB6CEF-1F39-E49B-7E6B-7B61B399EEB4}"/>
          </ac:spMkLst>
        </pc:spChg>
        <pc:spChg chg="mod">
          <ac:chgData name="Patrice FAYARD" userId="0c10a867c3e35b39" providerId="LiveId" clId="{CCFBEB69-4134-4A18-A1B4-76C39FFEBFA5}" dt="2025-11-22T07:26:05.568" v="3743" actId="1038"/>
          <ac:spMkLst>
            <pc:docMk/>
            <pc:sldMk cId="2314932606" sldId="279"/>
            <ac:spMk id="9" creationId="{35A857D7-53AD-8737-3D9B-E9C84A0A916F}"/>
          </ac:spMkLst>
        </pc:spChg>
        <pc:spChg chg="del">
          <ac:chgData name="Patrice FAYARD" userId="0c10a867c3e35b39" providerId="LiveId" clId="{CCFBEB69-4134-4A18-A1B4-76C39FFEBFA5}" dt="2025-11-22T07:16:58.123" v="3535" actId="478"/>
          <ac:spMkLst>
            <pc:docMk/>
            <pc:sldMk cId="2314932606" sldId="279"/>
            <ac:spMk id="10" creationId="{B6B3ED34-48C5-462C-4EAE-6406E7A0FFE6}"/>
          </ac:spMkLst>
        </pc:spChg>
        <pc:spChg chg="del mod">
          <ac:chgData name="Patrice FAYARD" userId="0c10a867c3e35b39" providerId="LiveId" clId="{CCFBEB69-4134-4A18-A1B4-76C39FFEBFA5}" dt="2025-11-22T07:17:34.589" v="3550" actId="478"/>
          <ac:spMkLst>
            <pc:docMk/>
            <pc:sldMk cId="2314932606" sldId="279"/>
            <ac:spMk id="11" creationId="{2120CE2D-26F5-CFF8-0DCA-7A71457D8639}"/>
          </ac:spMkLst>
        </pc:spChg>
        <pc:spChg chg="mod">
          <ac:chgData name="Patrice FAYARD" userId="0c10a867c3e35b39" providerId="LiveId" clId="{CCFBEB69-4134-4A18-A1B4-76C39FFEBFA5}" dt="2025-11-22T07:25:57.022" v="3728" actId="1038"/>
          <ac:spMkLst>
            <pc:docMk/>
            <pc:sldMk cId="2314932606" sldId="279"/>
            <ac:spMk id="12" creationId="{4AC124AD-61C6-B4D6-009D-07B87D0C5C88}"/>
          </ac:spMkLst>
        </pc:spChg>
        <pc:spChg chg="add del">
          <ac:chgData name="Patrice FAYARD" userId="0c10a867c3e35b39" providerId="LiveId" clId="{CCFBEB69-4134-4A18-A1B4-76C39FFEBFA5}" dt="2025-11-22T07:12:51.289" v="3525"/>
          <ac:spMkLst>
            <pc:docMk/>
            <pc:sldMk cId="2314932606" sldId="279"/>
            <ac:spMk id="13" creationId="{42A4FC2C-047E-45A5-965D-8E1E3BF09BC6}"/>
          </ac:spMkLst>
        </pc:spChg>
        <pc:spChg chg="mod">
          <ac:chgData name="Patrice FAYARD" userId="0c10a867c3e35b39" providerId="LiveId" clId="{CCFBEB69-4134-4A18-A1B4-76C39FFEBFA5}" dt="2025-11-22T07:26:05.568" v="3743" actId="1038"/>
          <ac:spMkLst>
            <pc:docMk/>
            <pc:sldMk cId="2314932606" sldId="279"/>
            <ac:spMk id="14" creationId="{0358204B-7F06-76FD-CEA1-0DA4B1CF4975}"/>
          </ac:spMkLst>
        </pc:spChg>
        <pc:spChg chg="mod">
          <ac:chgData name="Patrice FAYARD" userId="0c10a867c3e35b39" providerId="LiveId" clId="{CCFBEB69-4134-4A18-A1B4-76C39FFEBFA5}" dt="2025-11-22T07:26:05.568" v="3743" actId="1038"/>
          <ac:spMkLst>
            <pc:docMk/>
            <pc:sldMk cId="2314932606" sldId="279"/>
            <ac:spMk id="15" creationId="{94B77513-93BE-9B4E-E6CF-C77A462E2FA2}"/>
          </ac:spMkLst>
        </pc:spChg>
        <pc:spChg chg="mod">
          <ac:chgData name="Patrice FAYARD" userId="0c10a867c3e35b39" providerId="LiveId" clId="{CCFBEB69-4134-4A18-A1B4-76C39FFEBFA5}" dt="2025-11-22T07:26:05.568" v="3743" actId="1038"/>
          <ac:spMkLst>
            <pc:docMk/>
            <pc:sldMk cId="2314932606" sldId="279"/>
            <ac:spMk id="18" creationId="{DC64CE09-E603-501C-60EE-4A2334905C63}"/>
          </ac:spMkLst>
        </pc:spChg>
        <pc:spChg chg="mod">
          <ac:chgData name="Patrice FAYARD" userId="0c10a867c3e35b39" providerId="LiveId" clId="{CCFBEB69-4134-4A18-A1B4-76C39FFEBFA5}" dt="2025-11-22T07:25:27.092" v="3712" actId="20577"/>
          <ac:spMkLst>
            <pc:docMk/>
            <pc:sldMk cId="2314932606" sldId="279"/>
            <ac:spMk id="19" creationId="{AA944EFF-1F65-D938-4DA4-0265FFEC59D1}"/>
          </ac:spMkLst>
        </pc:spChg>
        <pc:spChg chg="add del mod">
          <ac:chgData name="Patrice FAYARD" userId="0c10a867c3e35b39" providerId="LiveId" clId="{CCFBEB69-4134-4A18-A1B4-76C39FFEBFA5}" dt="2025-11-22T07:18:31.379" v="3593" actId="478"/>
          <ac:spMkLst>
            <pc:docMk/>
            <pc:sldMk cId="2314932606" sldId="279"/>
            <ac:spMk id="20" creationId="{10186CBC-A584-EA8C-8999-DE62AB8EDB77}"/>
          </ac:spMkLst>
        </pc:spChg>
        <pc:spChg chg="add del mod">
          <ac:chgData name="Patrice FAYARD" userId="0c10a867c3e35b39" providerId="LiveId" clId="{CCFBEB69-4134-4A18-A1B4-76C39FFEBFA5}" dt="2025-11-22T07:18:31.379" v="3593" actId="478"/>
          <ac:spMkLst>
            <pc:docMk/>
            <pc:sldMk cId="2314932606" sldId="279"/>
            <ac:spMk id="21" creationId="{BD88B028-B29B-333B-A325-81DC06653945}"/>
          </ac:spMkLst>
        </pc:spChg>
        <pc:spChg chg="add del mod">
          <ac:chgData name="Patrice FAYARD" userId="0c10a867c3e35b39" providerId="LiveId" clId="{CCFBEB69-4134-4A18-A1B4-76C39FFEBFA5}" dt="2025-11-22T07:18:31.379" v="3593" actId="478"/>
          <ac:spMkLst>
            <pc:docMk/>
            <pc:sldMk cId="2314932606" sldId="279"/>
            <ac:spMk id="22" creationId="{266487C4-945B-39AD-6318-10B37CD837CC}"/>
          </ac:spMkLst>
        </pc:spChg>
        <pc:spChg chg="add mod">
          <ac:chgData name="Patrice FAYARD" userId="0c10a867c3e35b39" providerId="LiveId" clId="{CCFBEB69-4134-4A18-A1B4-76C39FFEBFA5}" dt="2025-11-22T07:21:21.200" v="3636"/>
          <ac:spMkLst>
            <pc:docMk/>
            <pc:sldMk cId="2314932606" sldId="279"/>
            <ac:spMk id="24" creationId="{E553C769-D531-0361-12CF-9F6755863D61}"/>
          </ac:spMkLst>
        </pc:spChg>
        <pc:spChg chg="add mod">
          <ac:chgData name="Patrice FAYARD" userId="0c10a867c3e35b39" providerId="LiveId" clId="{CCFBEB69-4134-4A18-A1B4-76C39FFEBFA5}" dt="2025-11-22T07:21:21.200" v="3636"/>
          <ac:spMkLst>
            <pc:docMk/>
            <pc:sldMk cId="2314932606" sldId="279"/>
            <ac:spMk id="25" creationId="{24C9A3BE-ADFC-7843-6E25-669B07BDA7F3}"/>
          </ac:spMkLst>
        </pc:spChg>
        <pc:spChg chg="add mod">
          <ac:chgData name="Patrice FAYARD" userId="0c10a867c3e35b39" providerId="LiveId" clId="{CCFBEB69-4134-4A18-A1B4-76C39FFEBFA5}" dt="2025-11-22T07:21:21.200" v="3636"/>
          <ac:spMkLst>
            <pc:docMk/>
            <pc:sldMk cId="2314932606" sldId="279"/>
            <ac:spMk id="26" creationId="{49BCF616-48F9-EE0F-2B29-7E232220A5D0}"/>
          </ac:spMkLst>
        </pc:spChg>
        <pc:spChg chg="add mod">
          <ac:chgData name="Patrice FAYARD" userId="0c10a867c3e35b39" providerId="LiveId" clId="{CCFBEB69-4134-4A18-A1B4-76C39FFEBFA5}" dt="2025-11-22T07:21:21.200" v="3636"/>
          <ac:spMkLst>
            <pc:docMk/>
            <pc:sldMk cId="2314932606" sldId="279"/>
            <ac:spMk id="27" creationId="{44BC84EB-C184-FEE7-854A-137BBAEC1884}"/>
          </ac:spMkLst>
        </pc:spChg>
        <pc:picChg chg="mod">
          <ac:chgData name="Patrice FAYARD" userId="0c10a867c3e35b39" providerId="LiveId" clId="{CCFBEB69-4134-4A18-A1B4-76C39FFEBFA5}" dt="2025-11-22T07:26:05.568" v="3743" actId="1038"/>
          <ac:picMkLst>
            <pc:docMk/>
            <pc:sldMk cId="2314932606" sldId="279"/>
            <ac:picMk id="3" creationId="{C6DB98A9-8EAF-8628-5260-A470BE215A0E}"/>
          </ac:picMkLst>
        </pc:picChg>
        <pc:picChg chg="mod">
          <ac:chgData name="Patrice FAYARD" userId="0c10a867c3e35b39" providerId="LiveId" clId="{CCFBEB69-4134-4A18-A1B4-76C39FFEBFA5}" dt="2025-11-22T07:26:05.568" v="3743" actId="1038"/>
          <ac:picMkLst>
            <pc:docMk/>
            <pc:sldMk cId="2314932606" sldId="279"/>
            <ac:picMk id="6" creationId="{FE8476E0-8BD7-D9B7-01A7-7ED75069DFD4}"/>
          </ac:picMkLst>
        </pc:picChg>
        <pc:picChg chg="mod">
          <ac:chgData name="Patrice FAYARD" userId="0c10a867c3e35b39" providerId="LiveId" clId="{CCFBEB69-4134-4A18-A1B4-76C39FFEBFA5}" dt="2025-11-22T07:25:57.022" v="3728" actId="1038"/>
          <ac:picMkLst>
            <pc:docMk/>
            <pc:sldMk cId="2314932606" sldId="279"/>
            <ac:picMk id="8" creationId="{53A703A7-4AE0-62DB-F0F7-CEC3E184B5A9}"/>
          </ac:picMkLst>
        </pc:picChg>
        <pc:picChg chg="mod">
          <ac:chgData name="Patrice FAYARD" userId="0c10a867c3e35b39" providerId="LiveId" clId="{CCFBEB69-4134-4A18-A1B4-76C39FFEBFA5}" dt="2025-11-22T07:26:05.568" v="3743" actId="1038"/>
          <ac:picMkLst>
            <pc:docMk/>
            <pc:sldMk cId="2314932606" sldId="279"/>
            <ac:picMk id="16" creationId="{1A7B50C8-E768-A15A-14EC-3ABA20ADD1DC}"/>
          </ac:picMkLst>
        </pc:picChg>
        <pc:picChg chg="mod">
          <ac:chgData name="Patrice FAYARD" userId="0c10a867c3e35b39" providerId="LiveId" clId="{CCFBEB69-4134-4A18-A1B4-76C39FFEBFA5}" dt="2025-11-22T07:26:05.568" v="3743" actId="1038"/>
          <ac:picMkLst>
            <pc:docMk/>
            <pc:sldMk cId="2314932606" sldId="279"/>
            <ac:picMk id="17" creationId="{E8EA69A7-3CF7-5E79-E8B2-4B60CFFF8A33}"/>
          </ac:picMkLst>
        </pc:picChg>
        <pc:cxnChg chg="add del mod">
          <ac:chgData name="Patrice FAYARD" userId="0c10a867c3e35b39" providerId="LiveId" clId="{CCFBEB69-4134-4A18-A1B4-76C39FFEBFA5}" dt="2025-11-22T07:18:31.379" v="3593" actId="478"/>
          <ac:cxnSpMkLst>
            <pc:docMk/>
            <pc:sldMk cId="2314932606" sldId="279"/>
            <ac:cxnSpMk id="5" creationId="{9CE3E05C-DC17-C9FD-0586-B2317503A51C}"/>
          </ac:cxnSpMkLst>
        </pc:cxnChg>
        <pc:cxnChg chg="add mod">
          <ac:chgData name="Patrice FAYARD" userId="0c10a867c3e35b39" providerId="LiveId" clId="{CCFBEB69-4134-4A18-A1B4-76C39FFEBFA5}" dt="2025-11-22T07:21:21.200" v="3636"/>
          <ac:cxnSpMkLst>
            <pc:docMk/>
            <pc:sldMk cId="2314932606" sldId="279"/>
            <ac:cxnSpMk id="23" creationId="{1FEE37D3-2F75-721B-5E30-6CCE265F0085}"/>
          </ac:cxnSpMkLst>
        </pc:cxnChg>
      </pc:sldChg>
      <pc:sldChg chg="addSp delSp modSp add del mod setBg delDesignElem">
        <pc:chgData name="Patrice FAYARD" userId="0c10a867c3e35b39" providerId="LiveId" clId="{CCFBEB69-4134-4A18-A1B4-76C39FFEBFA5}" dt="2025-11-22T07:30:13.464" v="3834" actId="1035"/>
        <pc:sldMkLst>
          <pc:docMk/>
          <pc:sldMk cId="2244461619" sldId="284"/>
        </pc:sldMkLst>
        <pc:spChg chg="add del mod">
          <ac:chgData name="Patrice FAYARD" userId="0c10a867c3e35b39" providerId="LiveId" clId="{CCFBEB69-4134-4A18-A1B4-76C39FFEBFA5}" dt="2025-11-22T07:28:34.499" v="3796" actId="478"/>
          <ac:spMkLst>
            <pc:docMk/>
            <pc:sldMk cId="2244461619" sldId="284"/>
            <ac:spMk id="3" creationId="{1EF9766D-CCF4-D06F-BD35-3692006D788F}"/>
          </ac:spMkLst>
        </pc:spChg>
        <pc:spChg chg="add del mod">
          <ac:chgData name="Patrice FAYARD" userId="0c10a867c3e35b39" providerId="LiveId" clId="{CCFBEB69-4134-4A18-A1B4-76C39FFEBFA5}" dt="2025-11-22T07:28:37.647" v="3797" actId="478"/>
          <ac:spMkLst>
            <pc:docMk/>
            <pc:sldMk cId="2244461619" sldId="284"/>
            <ac:spMk id="6" creationId="{793B3CC3-18D9-7E2E-CC24-6131F14B6A30}"/>
          </ac:spMkLst>
        </pc:spChg>
        <pc:spChg chg="add del mod">
          <ac:chgData name="Patrice FAYARD" userId="0c10a867c3e35b39" providerId="LiveId" clId="{CCFBEB69-4134-4A18-A1B4-76C39FFEBFA5}" dt="2025-11-22T07:28:47.564" v="3800" actId="478"/>
          <ac:spMkLst>
            <pc:docMk/>
            <pc:sldMk cId="2244461619" sldId="284"/>
            <ac:spMk id="7" creationId="{E3473C30-C7C0-46A4-F1C4-85A969413811}"/>
          </ac:spMkLst>
        </pc:spChg>
        <pc:spChg chg="add del mod">
          <ac:chgData name="Patrice FAYARD" userId="0c10a867c3e35b39" providerId="LiveId" clId="{CCFBEB69-4134-4A18-A1B4-76C39FFEBFA5}" dt="2025-11-22T07:28:44.640" v="3799" actId="478"/>
          <ac:spMkLst>
            <pc:docMk/>
            <pc:sldMk cId="2244461619" sldId="284"/>
            <ac:spMk id="8" creationId="{03243745-3EDC-E7A4-B343-398876217B14}"/>
          </ac:spMkLst>
        </pc:spChg>
        <pc:spChg chg="add mod">
          <ac:chgData name="Patrice FAYARD" userId="0c10a867c3e35b39" providerId="LiveId" clId="{CCFBEB69-4134-4A18-A1B4-76C39FFEBFA5}" dt="2025-11-22T07:24:09.835" v="3664" actId="20577"/>
          <ac:spMkLst>
            <pc:docMk/>
            <pc:sldMk cId="2244461619" sldId="284"/>
            <ac:spMk id="9" creationId="{6C7AFFC1-2451-A656-D0A0-06CC34F3BCEF}"/>
          </ac:spMkLst>
        </pc:spChg>
        <pc:spChg chg="del">
          <ac:chgData name="Patrice FAYARD" userId="0c10a867c3e35b39" providerId="LiveId" clId="{CCFBEB69-4134-4A18-A1B4-76C39FFEBFA5}" dt="2025-11-22T07:21:37.531" v="3637" actId="478"/>
          <ac:spMkLst>
            <pc:docMk/>
            <pc:sldMk cId="2244461619" sldId="284"/>
            <ac:spMk id="10" creationId="{D66781E0-02CA-90EB-7013-FC99CF66E59E}"/>
          </ac:spMkLst>
        </pc:spChg>
        <pc:spChg chg="del">
          <ac:chgData name="Patrice FAYARD" userId="0c10a867c3e35b39" providerId="LiveId" clId="{CCFBEB69-4134-4A18-A1B4-76C39FFEBFA5}" dt="2025-11-22T07:21:41.416" v="3638" actId="478"/>
          <ac:spMkLst>
            <pc:docMk/>
            <pc:sldMk cId="2244461619" sldId="284"/>
            <ac:spMk id="11" creationId="{CC7BC9F2-13CE-CFA0-2D3B-E5FF8667200C}"/>
          </ac:spMkLst>
        </pc:spChg>
        <pc:spChg chg="add del">
          <ac:chgData name="Patrice FAYARD" userId="0c10a867c3e35b39" providerId="LiveId" clId="{CCFBEB69-4134-4A18-A1B4-76C39FFEBFA5}" dt="2025-11-22T07:12:51.289" v="3525"/>
          <ac:spMkLst>
            <pc:docMk/>
            <pc:sldMk cId="2244461619" sldId="284"/>
            <ac:spMk id="13" creationId="{2158ECAF-C208-BF01-A249-F9A13462D1FB}"/>
          </ac:spMkLst>
        </pc:spChg>
        <pc:spChg chg="add mod">
          <ac:chgData name="Patrice FAYARD" userId="0c10a867c3e35b39" providerId="LiveId" clId="{CCFBEB69-4134-4A18-A1B4-76C39FFEBFA5}" dt="2025-11-22T07:29:29.818" v="3806"/>
          <ac:spMkLst>
            <pc:docMk/>
            <pc:sldMk cId="2244461619" sldId="284"/>
            <ac:spMk id="14" creationId="{2C7619F6-56A7-94F2-16CD-DD73F1134FE2}"/>
          </ac:spMkLst>
        </pc:spChg>
        <pc:spChg chg="add mod">
          <ac:chgData name="Patrice FAYARD" userId="0c10a867c3e35b39" providerId="LiveId" clId="{CCFBEB69-4134-4A18-A1B4-76C39FFEBFA5}" dt="2025-11-22T07:29:29.818" v="3806"/>
          <ac:spMkLst>
            <pc:docMk/>
            <pc:sldMk cId="2244461619" sldId="284"/>
            <ac:spMk id="15" creationId="{B15D536A-A201-2C21-C939-708C586F9FE9}"/>
          </ac:spMkLst>
        </pc:spChg>
        <pc:spChg chg="add mod">
          <ac:chgData name="Patrice FAYARD" userId="0c10a867c3e35b39" providerId="LiveId" clId="{CCFBEB69-4134-4A18-A1B4-76C39FFEBFA5}" dt="2025-11-22T07:29:29.818" v="3806"/>
          <ac:spMkLst>
            <pc:docMk/>
            <pc:sldMk cId="2244461619" sldId="284"/>
            <ac:spMk id="16" creationId="{75C623F9-7E0D-28A2-F078-82F59F31941E}"/>
          </ac:spMkLst>
        </pc:spChg>
        <pc:spChg chg="add mod">
          <ac:chgData name="Patrice FAYARD" userId="0c10a867c3e35b39" providerId="LiveId" clId="{CCFBEB69-4134-4A18-A1B4-76C39FFEBFA5}" dt="2025-11-22T07:29:29.818" v="3806"/>
          <ac:spMkLst>
            <pc:docMk/>
            <pc:sldMk cId="2244461619" sldId="284"/>
            <ac:spMk id="17" creationId="{E6D7C292-6CFE-399A-62DD-853C14C69E89}"/>
          </ac:spMkLst>
        </pc:spChg>
        <pc:spChg chg="mod">
          <ac:chgData name="Patrice FAYARD" userId="0c10a867c3e35b39" providerId="LiveId" clId="{CCFBEB69-4134-4A18-A1B4-76C39FFEBFA5}" dt="2025-11-22T07:28:08.989" v="3793" actId="20577"/>
          <ac:spMkLst>
            <pc:docMk/>
            <pc:sldMk cId="2244461619" sldId="284"/>
            <ac:spMk id="19" creationId="{983080F0-7849-2ADE-5671-14062D4FB8D7}"/>
          </ac:spMkLst>
        </pc:spChg>
        <pc:spChg chg="mod">
          <ac:chgData name="Patrice FAYARD" userId="0c10a867c3e35b39" providerId="LiveId" clId="{CCFBEB69-4134-4A18-A1B4-76C39FFEBFA5}" dt="2025-11-22T07:27:35.765" v="3746" actId="14100"/>
          <ac:spMkLst>
            <pc:docMk/>
            <pc:sldMk cId="2244461619" sldId="284"/>
            <ac:spMk id="32" creationId="{DE9F58EE-7C54-EBAB-F4F6-710BEAF9291D}"/>
          </ac:spMkLst>
        </pc:spChg>
        <pc:spChg chg="mod">
          <ac:chgData name="Patrice FAYARD" userId="0c10a867c3e35b39" providerId="LiveId" clId="{CCFBEB69-4134-4A18-A1B4-76C39FFEBFA5}" dt="2025-11-22T07:27:44.823" v="3768" actId="14100"/>
          <ac:spMkLst>
            <pc:docMk/>
            <pc:sldMk cId="2244461619" sldId="284"/>
            <ac:spMk id="33" creationId="{35DD6ED7-E56F-3CD5-CB04-102C3150E96A}"/>
          </ac:spMkLst>
        </pc:spChg>
        <pc:spChg chg="mod">
          <ac:chgData name="Patrice FAYARD" userId="0c10a867c3e35b39" providerId="LiveId" clId="{CCFBEB69-4134-4A18-A1B4-76C39FFEBFA5}" dt="2025-11-22T07:27:58.179" v="3791" actId="14100"/>
          <ac:spMkLst>
            <pc:docMk/>
            <pc:sldMk cId="2244461619" sldId="284"/>
            <ac:spMk id="35" creationId="{A314275A-447E-D6F8-B595-963279A8985C}"/>
          </ac:spMkLst>
        </pc:spChg>
        <pc:spChg chg="mod">
          <ac:chgData name="Patrice FAYARD" userId="0c10a867c3e35b39" providerId="LiveId" clId="{CCFBEB69-4134-4A18-A1B4-76C39FFEBFA5}" dt="2025-11-22T07:29:50.822" v="3815" actId="1037"/>
          <ac:spMkLst>
            <pc:docMk/>
            <pc:sldMk cId="2244461619" sldId="284"/>
            <ac:spMk id="36" creationId="{3A3FF921-3F50-8FC0-2B4D-E03C8748F31F}"/>
          </ac:spMkLst>
        </pc:spChg>
        <pc:spChg chg="mod">
          <ac:chgData name="Patrice FAYARD" userId="0c10a867c3e35b39" providerId="LiveId" clId="{CCFBEB69-4134-4A18-A1B4-76C39FFEBFA5}" dt="2025-11-22T07:29:13.965" v="3804" actId="14100"/>
          <ac:spMkLst>
            <pc:docMk/>
            <pc:sldMk cId="2244461619" sldId="284"/>
            <ac:spMk id="38" creationId="{2CF53D28-0352-F5E7-AF2B-EB7A8F104D76}"/>
          </ac:spMkLst>
        </pc:spChg>
        <pc:spChg chg="mod">
          <ac:chgData name="Patrice FAYARD" userId="0c10a867c3e35b39" providerId="LiveId" clId="{CCFBEB69-4134-4A18-A1B4-76C39FFEBFA5}" dt="2025-11-22T07:28:25.980" v="3795" actId="1582"/>
          <ac:spMkLst>
            <pc:docMk/>
            <pc:sldMk cId="2244461619" sldId="284"/>
            <ac:spMk id="39" creationId="{2D44D255-D8CB-75FB-EDB1-AA2A50FECD2F}"/>
          </ac:spMkLst>
        </pc:spChg>
        <pc:spChg chg="mod">
          <ac:chgData name="Patrice FAYARD" userId="0c10a867c3e35b39" providerId="LiveId" clId="{CCFBEB69-4134-4A18-A1B4-76C39FFEBFA5}" dt="2025-11-22T07:30:13.464" v="3834" actId="1035"/>
          <ac:spMkLst>
            <pc:docMk/>
            <pc:sldMk cId="2244461619" sldId="284"/>
            <ac:spMk id="41" creationId="{5EE2542D-1540-8CF1-86F3-5EB37D3010E6}"/>
          </ac:spMkLst>
        </pc:spChg>
        <pc:picChg chg="mod">
          <ac:chgData name="Patrice FAYARD" userId="0c10a867c3e35b39" providerId="LiveId" clId="{CCFBEB69-4134-4A18-A1B4-76C39FFEBFA5}" dt="2025-11-22T07:29:05.265" v="3802" actId="14100"/>
          <ac:picMkLst>
            <pc:docMk/>
            <pc:sldMk cId="2244461619" sldId="284"/>
            <ac:picMk id="5" creationId="{A64F1E91-EC78-297A-268D-F05D9D0E0B49}"/>
          </ac:picMkLst>
        </pc:picChg>
        <pc:picChg chg="mod">
          <ac:chgData name="Patrice FAYARD" userId="0c10a867c3e35b39" providerId="LiveId" clId="{CCFBEB69-4134-4A18-A1B4-76C39FFEBFA5}" dt="2025-11-22T07:30:13.464" v="3834" actId="1035"/>
          <ac:picMkLst>
            <pc:docMk/>
            <pc:sldMk cId="2244461619" sldId="284"/>
            <ac:picMk id="37" creationId="{E7F5464C-60FE-65D1-EEA9-CEDB2FE1EB4C}"/>
          </ac:picMkLst>
        </pc:picChg>
        <pc:picChg chg="mod">
          <ac:chgData name="Patrice FAYARD" userId="0c10a867c3e35b39" providerId="LiveId" clId="{CCFBEB69-4134-4A18-A1B4-76C39FFEBFA5}" dt="2025-11-22T07:29:05.265" v="3802" actId="14100"/>
          <ac:picMkLst>
            <pc:docMk/>
            <pc:sldMk cId="2244461619" sldId="284"/>
            <ac:picMk id="40" creationId="{98F7AE95-63C7-BE69-659D-CE4DBBCDD3B4}"/>
          </ac:picMkLst>
        </pc:picChg>
        <pc:picChg chg="mod">
          <ac:chgData name="Patrice FAYARD" userId="0c10a867c3e35b39" providerId="LiveId" clId="{CCFBEB69-4134-4A18-A1B4-76C39FFEBFA5}" dt="2025-11-22T07:30:13.464" v="3834" actId="1035"/>
          <ac:picMkLst>
            <pc:docMk/>
            <pc:sldMk cId="2244461619" sldId="284"/>
            <ac:picMk id="42" creationId="{C5006CCC-4BF8-84D2-B158-6E1C637B34E4}"/>
          </ac:picMkLst>
        </pc:picChg>
        <pc:cxnChg chg="add del mod">
          <ac:chgData name="Patrice FAYARD" userId="0c10a867c3e35b39" providerId="LiveId" clId="{CCFBEB69-4134-4A18-A1B4-76C39FFEBFA5}" dt="2025-11-22T07:28:41.381" v="3798" actId="478"/>
          <ac:cxnSpMkLst>
            <pc:docMk/>
            <pc:sldMk cId="2244461619" sldId="284"/>
            <ac:cxnSpMk id="2" creationId="{0FA2E0B6-4EFE-48A4-4960-47E6184F7F30}"/>
          </ac:cxnSpMkLst>
        </pc:cxnChg>
        <pc:cxnChg chg="add mod">
          <ac:chgData name="Patrice FAYARD" userId="0c10a867c3e35b39" providerId="LiveId" clId="{CCFBEB69-4134-4A18-A1B4-76C39FFEBFA5}" dt="2025-11-22T07:29:29.818" v="3806"/>
          <ac:cxnSpMkLst>
            <pc:docMk/>
            <pc:sldMk cId="2244461619" sldId="284"/>
            <ac:cxnSpMk id="12" creationId="{619A6060-7F62-1B37-6AB1-9599568F081B}"/>
          </ac:cxnSpMkLst>
        </pc:cxnChg>
      </pc:sldChg>
      <pc:sldChg chg="del">
        <pc:chgData name="Patrice FAYARD" userId="0c10a867c3e35b39" providerId="LiveId" clId="{CCFBEB69-4134-4A18-A1B4-76C39FFEBFA5}" dt="2025-11-22T06:41:10.471" v="3075" actId="47"/>
        <pc:sldMkLst>
          <pc:docMk/>
          <pc:sldMk cId="530251757" sldId="356"/>
        </pc:sldMkLst>
      </pc:sldChg>
      <pc:sldChg chg="addSp delSp modSp mod">
        <pc:chgData name="Patrice FAYARD" userId="0c10a867c3e35b39" providerId="LiveId" clId="{CCFBEB69-4134-4A18-A1B4-76C39FFEBFA5}" dt="2025-11-23T06:42:34.111" v="4236" actId="122"/>
        <pc:sldMkLst>
          <pc:docMk/>
          <pc:sldMk cId="1969409399" sldId="380"/>
        </pc:sldMkLst>
        <pc:spChg chg="mod">
          <ac:chgData name="Patrice FAYARD" userId="0c10a867c3e35b39" providerId="LiveId" clId="{CCFBEB69-4134-4A18-A1B4-76C39FFEBFA5}" dt="2025-11-23T06:42:34.111" v="4236" actId="122"/>
          <ac:spMkLst>
            <pc:docMk/>
            <pc:sldMk cId="1969409399" sldId="380"/>
            <ac:spMk id="4" creationId="{17E62483-591E-CB3A-0E31-6D9C951F8A46}"/>
          </ac:spMkLst>
        </pc:spChg>
        <pc:spChg chg="del">
          <ac:chgData name="Patrice FAYARD" userId="0c10a867c3e35b39" providerId="LiveId" clId="{CCFBEB69-4134-4A18-A1B4-76C39FFEBFA5}" dt="2025-11-22T06:25:11.194" v="2912" actId="478"/>
          <ac:spMkLst>
            <pc:docMk/>
            <pc:sldMk cId="1969409399" sldId="380"/>
            <ac:spMk id="6" creationId="{4BCC5708-7744-1C19-074C-D491D01B9A51}"/>
          </ac:spMkLst>
        </pc:spChg>
        <pc:spChg chg="mod">
          <ac:chgData name="Patrice FAYARD" userId="0c10a867c3e35b39" providerId="LiveId" clId="{CCFBEB69-4134-4A18-A1B4-76C39FFEBFA5}" dt="2025-11-22T06:50:56.439" v="3201" actId="20577"/>
          <ac:spMkLst>
            <pc:docMk/>
            <pc:sldMk cId="1969409399" sldId="380"/>
            <ac:spMk id="11" creationId="{2120CE2D-26F5-CFF8-0DCA-7A71457D8639}"/>
          </ac:spMkLst>
        </pc:spChg>
        <pc:spChg chg="add mod">
          <ac:chgData name="Patrice FAYARD" userId="0c10a867c3e35b39" providerId="LiveId" clId="{CCFBEB69-4134-4A18-A1B4-76C39FFEBFA5}" dt="2025-11-22T07:31:26.440" v="3835" actId="1076"/>
          <ac:spMkLst>
            <pc:docMk/>
            <pc:sldMk cId="1969409399" sldId="380"/>
            <ac:spMk id="12" creationId="{E01A0984-6917-AF3C-1F82-36E2152EE681}"/>
          </ac:spMkLst>
        </pc:spChg>
        <pc:spChg chg="mod">
          <ac:chgData name="Patrice FAYARD" userId="0c10a867c3e35b39" providerId="LiveId" clId="{CCFBEB69-4134-4A18-A1B4-76C39FFEBFA5}" dt="2025-11-22T08:09:01.788" v="3863" actId="1076"/>
          <ac:spMkLst>
            <pc:docMk/>
            <pc:sldMk cId="1969409399" sldId="380"/>
            <ac:spMk id="15" creationId="{A035E47A-3C3E-7760-AFAF-314945FC37A9}"/>
          </ac:spMkLst>
        </pc:spChg>
        <pc:spChg chg="add mod">
          <ac:chgData name="Patrice FAYARD" userId="0c10a867c3e35b39" providerId="LiveId" clId="{CCFBEB69-4134-4A18-A1B4-76C39FFEBFA5}" dt="2025-11-22T07:31:26.440" v="3835" actId="1076"/>
          <ac:spMkLst>
            <pc:docMk/>
            <pc:sldMk cId="1969409399" sldId="380"/>
            <ac:spMk id="17" creationId="{B4F28FFA-B453-8E4F-4E21-F311A2B1DC41}"/>
          </ac:spMkLst>
        </pc:spChg>
        <pc:spChg chg="add mod">
          <ac:chgData name="Patrice FAYARD" userId="0c10a867c3e35b39" providerId="LiveId" clId="{CCFBEB69-4134-4A18-A1B4-76C39FFEBFA5}" dt="2025-11-22T07:31:26.440" v="3835" actId="1076"/>
          <ac:spMkLst>
            <pc:docMk/>
            <pc:sldMk cId="1969409399" sldId="380"/>
            <ac:spMk id="18" creationId="{EDCD74E3-9D51-3938-EDDB-E36B56F8BD4D}"/>
          </ac:spMkLst>
        </pc:spChg>
        <pc:spChg chg="add mod">
          <ac:chgData name="Patrice FAYARD" userId="0c10a867c3e35b39" providerId="LiveId" clId="{CCFBEB69-4134-4A18-A1B4-76C39FFEBFA5}" dt="2025-11-22T07:31:26.440" v="3835" actId="1076"/>
          <ac:spMkLst>
            <pc:docMk/>
            <pc:sldMk cId="1969409399" sldId="380"/>
            <ac:spMk id="19" creationId="{5AA25D77-D504-D0A2-3D3C-2AE3C7C4D2B3}"/>
          </ac:spMkLst>
        </pc:spChg>
        <pc:picChg chg="add del mod">
          <ac:chgData name="Patrice FAYARD" userId="0c10a867c3e35b39" providerId="LiveId" clId="{CCFBEB69-4134-4A18-A1B4-76C39FFEBFA5}" dt="2025-11-22T06:25:31.733" v="2919" actId="478"/>
          <ac:picMkLst>
            <pc:docMk/>
            <pc:sldMk cId="1969409399" sldId="380"/>
            <ac:picMk id="5" creationId="{8D4D5394-DAFF-258F-FC0D-9DD1325BD1F7}"/>
          </ac:picMkLst>
        </pc:picChg>
        <pc:picChg chg="add mod">
          <ac:chgData name="Patrice FAYARD" userId="0c10a867c3e35b39" providerId="LiveId" clId="{CCFBEB69-4134-4A18-A1B4-76C39FFEBFA5}" dt="2025-11-22T07:31:26.440" v="3835" actId="1076"/>
          <ac:picMkLst>
            <pc:docMk/>
            <pc:sldMk cId="1969409399" sldId="380"/>
            <ac:picMk id="8" creationId="{08A9DD40-2C9F-73E8-13D0-9137868941F6}"/>
          </ac:picMkLst>
        </pc:picChg>
        <pc:picChg chg="mod">
          <ac:chgData name="Patrice FAYARD" userId="0c10a867c3e35b39" providerId="LiveId" clId="{CCFBEB69-4134-4A18-A1B4-76C39FFEBFA5}" dt="2025-11-22T06:52:09.259" v="3227" actId="1076"/>
          <ac:picMkLst>
            <pc:docMk/>
            <pc:sldMk cId="1969409399" sldId="380"/>
            <ac:picMk id="16" creationId="{204DDF7B-6519-2D1B-0B1F-7354DAB75F1D}"/>
          </ac:picMkLst>
        </pc:picChg>
        <pc:picChg chg="del">
          <ac:chgData name="Patrice FAYARD" userId="0c10a867c3e35b39" providerId="LiveId" clId="{CCFBEB69-4134-4A18-A1B4-76C39FFEBFA5}" dt="2025-11-22T06:16:52.501" v="2797" actId="478"/>
          <ac:picMkLst>
            <pc:docMk/>
            <pc:sldMk cId="1969409399" sldId="380"/>
            <ac:picMk id="1026" creationId="{14B20565-4F6A-12F5-4241-C5CACFCD9E55}"/>
          </ac:picMkLst>
        </pc:picChg>
        <pc:cxnChg chg="add mod">
          <ac:chgData name="Patrice FAYARD" userId="0c10a867c3e35b39" providerId="LiveId" clId="{CCFBEB69-4134-4A18-A1B4-76C39FFEBFA5}" dt="2025-11-22T07:31:26.440" v="3835" actId="1076"/>
          <ac:cxnSpMkLst>
            <pc:docMk/>
            <pc:sldMk cId="1969409399" sldId="380"/>
            <ac:cxnSpMk id="21" creationId="{B425A33B-0975-DE22-C63D-A1DDE67FB39C}"/>
          </ac:cxnSpMkLst>
        </pc:cxnChg>
        <pc:cxnChg chg="add mod">
          <ac:chgData name="Patrice FAYARD" userId="0c10a867c3e35b39" providerId="LiveId" clId="{CCFBEB69-4134-4A18-A1B4-76C39FFEBFA5}" dt="2025-11-22T07:31:26.440" v="3835" actId="1076"/>
          <ac:cxnSpMkLst>
            <pc:docMk/>
            <pc:sldMk cId="1969409399" sldId="380"/>
            <ac:cxnSpMk id="23" creationId="{BDDAEEE8-3087-FD88-78E5-80442A6EFD4F}"/>
          </ac:cxnSpMkLst>
        </pc:cxnChg>
        <pc:cxnChg chg="add mod">
          <ac:chgData name="Patrice FAYARD" userId="0c10a867c3e35b39" providerId="LiveId" clId="{CCFBEB69-4134-4A18-A1B4-76C39FFEBFA5}" dt="2025-11-22T07:31:26.440" v="3835" actId="1076"/>
          <ac:cxnSpMkLst>
            <pc:docMk/>
            <pc:sldMk cId="1969409399" sldId="380"/>
            <ac:cxnSpMk id="25" creationId="{6910937E-85C4-ACCF-7B1D-96756D0C3F6D}"/>
          </ac:cxnSpMkLst>
        </pc:cxnChg>
        <pc:cxnChg chg="add mod">
          <ac:chgData name="Patrice FAYARD" userId="0c10a867c3e35b39" providerId="LiveId" clId="{CCFBEB69-4134-4A18-A1B4-76C39FFEBFA5}" dt="2025-11-22T07:31:26.440" v="3835" actId="1076"/>
          <ac:cxnSpMkLst>
            <pc:docMk/>
            <pc:sldMk cId="1969409399" sldId="380"/>
            <ac:cxnSpMk id="27" creationId="{E1C327DB-ADD0-38BC-A538-081D4175CEB1}"/>
          </ac:cxnSpMkLst>
        </pc:cxnChg>
      </pc:sldChg>
      <pc:sldChg chg="addSp delSp modSp mod">
        <pc:chgData name="Patrice FAYARD" userId="0c10a867c3e35b39" providerId="LiveId" clId="{CCFBEB69-4134-4A18-A1B4-76C39FFEBFA5}" dt="2025-11-22T06:59:07.338" v="3320" actId="14"/>
        <pc:sldMkLst>
          <pc:docMk/>
          <pc:sldMk cId="992259288" sldId="386"/>
        </pc:sldMkLst>
        <pc:spChg chg="mod">
          <ac:chgData name="Patrice FAYARD" userId="0c10a867c3e35b39" providerId="LiveId" clId="{CCFBEB69-4134-4A18-A1B4-76C39FFEBFA5}" dt="2025-11-22T06:55:39.034" v="3316" actId="20577"/>
          <ac:spMkLst>
            <pc:docMk/>
            <pc:sldMk cId="992259288" sldId="386"/>
            <ac:spMk id="2" creationId="{2028BC59-2854-36FB-C533-AAD6F33F1D18}"/>
          </ac:spMkLst>
        </pc:spChg>
        <pc:spChg chg="del">
          <ac:chgData name="Patrice FAYARD" userId="0c10a867c3e35b39" providerId="LiveId" clId="{CCFBEB69-4134-4A18-A1B4-76C39FFEBFA5}" dt="2025-11-22T06:55:50.579" v="3317" actId="478"/>
          <ac:spMkLst>
            <pc:docMk/>
            <pc:sldMk cId="992259288" sldId="386"/>
            <ac:spMk id="9" creationId="{92055395-4B40-11DA-EA20-2269922B0D18}"/>
          </ac:spMkLst>
        </pc:spChg>
        <pc:spChg chg="add mod">
          <ac:chgData name="Patrice FAYARD" userId="0c10a867c3e35b39" providerId="LiveId" clId="{CCFBEB69-4134-4A18-A1B4-76C39FFEBFA5}" dt="2025-11-22T06:55:54.594" v="3318" actId="14100"/>
          <ac:spMkLst>
            <pc:docMk/>
            <pc:sldMk cId="992259288" sldId="386"/>
            <ac:spMk id="11" creationId="{9EC70E4A-52F1-F446-79E9-45B0622942BD}"/>
          </ac:spMkLst>
        </pc:spChg>
        <pc:spChg chg="mod">
          <ac:chgData name="Patrice FAYARD" userId="0c10a867c3e35b39" providerId="LiveId" clId="{CCFBEB69-4134-4A18-A1B4-76C39FFEBFA5}" dt="2025-11-22T06:59:07.338" v="3320" actId="14"/>
          <ac:spMkLst>
            <pc:docMk/>
            <pc:sldMk cId="992259288" sldId="386"/>
            <ac:spMk id="19" creationId="{98CD2219-FAFF-AAA5-D1EF-8A6E40F2ABA1}"/>
          </ac:spMkLst>
        </pc:spChg>
      </pc:sldChg>
      <pc:sldChg chg="addSp delSp modSp mod">
        <pc:chgData name="Patrice FAYARD" userId="0c10a867c3e35b39" providerId="LiveId" clId="{CCFBEB69-4134-4A18-A1B4-76C39FFEBFA5}" dt="2025-11-22T07:06:02.434" v="3458"/>
        <pc:sldMkLst>
          <pc:docMk/>
          <pc:sldMk cId="2386246392" sldId="387"/>
        </pc:sldMkLst>
        <pc:spChg chg="add mod">
          <ac:chgData name="Patrice FAYARD" userId="0c10a867c3e35b39" providerId="LiveId" clId="{CCFBEB69-4134-4A18-A1B4-76C39FFEBFA5}" dt="2025-11-22T07:06:02.434" v="3458"/>
          <ac:spMkLst>
            <pc:docMk/>
            <pc:sldMk cId="2386246392" sldId="387"/>
            <ac:spMk id="3" creationId="{D17F6B34-8335-9D7B-D154-37EE28B4A7F7}"/>
          </ac:spMkLst>
        </pc:spChg>
        <pc:spChg chg="del">
          <ac:chgData name="Patrice FAYARD" userId="0c10a867c3e35b39" providerId="LiveId" clId="{CCFBEB69-4134-4A18-A1B4-76C39FFEBFA5}" dt="2025-11-22T07:03:30.686" v="3431" actId="478"/>
          <ac:spMkLst>
            <pc:docMk/>
            <pc:sldMk cId="2386246392" sldId="387"/>
            <ac:spMk id="9" creationId="{03CB914C-2A49-DDA8-5B7A-272D730D3724}"/>
          </ac:spMkLst>
        </pc:spChg>
        <pc:spChg chg="mod">
          <ac:chgData name="Patrice FAYARD" userId="0c10a867c3e35b39" providerId="LiveId" clId="{CCFBEB69-4134-4A18-A1B4-76C39FFEBFA5}" dt="2025-11-22T07:03:34.600" v="3432" actId="14100"/>
          <ac:spMkLst>
            <pc:docMk/>
            <pc:sldMk cId="2386246392" sldId="387"/>
            <ac:spMk id="10" creationId="{90681838-906C-68DC-5771-ACEACCB277CF}"/>
          </ac:spMkLst>
        </pc:spChg>
        <pc:spChg chg="del">
          <ac:chgData name="Patrice FAYARD" userId="0c10a867c3e35b39" providerId="LiveId" clId="{CCFBEB69-4134-4A18-A1B4-76C39FFEBFA5}" dt="2025-11-22T07:06:01.514" v="3457" actId="478"/>
          <ac:spMkLst>
            <pc:docMk/>
            <pc:sldMk cId="2386246392" sldId="387"/>
            <ac:spMk id="18" creationId="{E0E24AB3-B7F7-B5C2-165A-BCFDD1F07F62}"/>
          </ac:spMkLst>
        </pc:spChg>
      </pc:sldChg>
      <pc:sldChg chg="addSp delSp modSp mod">
        <pc:chgData name="Patrice FAYARD" userId="0c10a867c3e35b39" providerId="LiveId" clId="{CCFBEB69-4134-4A18-A1B4-76C39FFEBFA5}" dt="2025-11-22T07:06:50.075" v="3462"/>
        <pc:sldMkLst>
          <pc:docMk/>
          <pc:sldMk cId="1074957099" sldId="483"/>
        </pc:sldMkLst>
        <pc:spChg chg="add mod">
          <ac:chgData name="Patrice FAYARD" userId="0c10a867c3e35b39" providerId="LiveId" clId="{CCFBEB69-4134-4A18-A1B4-76C39FFEBFA5}" dt="2025-11-22T07:06:50.075" v="3462"/>
          <ac:spMkLst>
            <pc:docMk/>
            <pc:sldMk cId="1074957099" sldId="483"/>
            <ac:spMk id="3" creationId="{6A523B80-672C-6925-1715-8D1FE2AC11E9}"/>
          </ac:spMkLst>
        </pc:spChg>
        <pc:spChg chg="del">
          <ac:chgData name="Patrice FAYARD" userId="0c10a867c3e35b39" providerId="LiveId" clId="{CCFBEB69-4134-4A18-A1B4-76C39FFEBFA5}" dt="2025-11-22T07:03:52.211" v="3434" actId="478"/>
          <ac:spMkLst>
            <pc:docMk/>
            <pc:sldMk cId="1074957099" sldId="483"/>
            <ac:spMk id="9" creationId="{8E6630FA-9745-F880-8E77-033B551E094B}"/>
          </ac:spMkLst>
        </pc:spChg>
        <pc:spChg chg="mod">
          <ac:chgData name="Patrice FAYARD" userId="0c10a867c3e35b39" providerId="LiveId" clId="{CCFBEB69-4134-4A18-A1B4-76C39FFEBFA5}" dt="2025-11-22T07:03:50.469" v="3433" actId="14100"/>
          <ac:spMkLst>
            <pc:docMk/>
            <pc:sldMk cId="1074957099" sldId="483"/>
            <ac:spMk id="10" creationId="{01BE0489-E9E1-38BC-548D-8DB0EF58E556}"/>
          </ac:spMkLst>
        </pc:spChg>
        <pc:spChg chg="del">
          <ac:chgData name="Patrice FAYARD" userId="0c10a867c3e35b39" providerId="LiveId" clId="{CCFBEB69-4134-4A18-A1B4-76C39FFEBFA5}" dt="2025-11-22T07:06:49.239" v="3461" actId="478"/>
          <ac:spMkLst>
            <pc:docMk/>
            <pc:sldMk cId="1074957099" sldId="483"/>
            <ac:spMk id="18" creationId="{0A3D325A-8FFD-13B9-FAC5-5D8F52CA6A2A}"/>
          </ac:spMkLst>
        </pc:spChg>
      </pc:sldChg>
      <pc:sldChg chg="addSp delSp modSp mod">
        <pc:chgData name="Patrice FAYARD" userId="0c10a867c3e35b39" providerId="LiveId" clId="{CCFBEB69-4134-4A18-A1B4-76C39FFEBFA5}" dt="2025-11-22T07:06:18.337" v="3460"/>
        <pc:sldMkLst>
          <pc:docMk/>
          <pc:sldMk cId="1471217032" sldId="485"/>
        </pc:sldMkLst>
        <pc:spChg chg="add mod">
          <ac:chgData name="Patrice FAYARD" userId="0c10a867c3e35b39" providerId="LiveId" clId="{CCFBEB69-4134-4A18-A1B4-76C39FFEBFA5}" dt="2025-11-22T07:06:18.337" v="3460"/>
          <ac:spMkLst>
            <pc:docMk/>
            <pc:sldMk cId="1471217032" sldId="485"/>
            <ac:spMk id="3" creationId="{155AC4C7-C43B-3BF6-DC7C-95BA9145DBD4}"/>
          </ac:spMkLst>
        </pc:spChg>
        <pc:spChg chg="del">
          <ac:chgData name="Patrice FAYARD" userId="0c10a867c3e35b39" providerId="LiveId" clId="{CCFBEB69-4134-4A18-A1B4-76C39FFEBFA5}" dt="2025-11-22T07:03:25.943" v="3430" actId="478"/>
          <ac:spMkLst>
            <pc:docMk/>
            <pc:sldMk cId="1471217032" sldId="485"/>
            <ac:spMk id="9" creationId="{80FAB1CE-1D28-3256-7E02-D001E6958D46}"/>
          </ac:spMkLst>
        </pc:spChg>
        <pc:spChg chg="mod">
          <ac:chgData name="Patrice FAYARD" userId="0c10a867c3e35b39" providerId="LiveId" clId="{CCFBEB69-4134-4A18-A1B4-76C39FFEBFA5}" dt="2025-11-22T07:03:24.015" v="3429" actId="14100"/>
          <ac:spMkLst>
            <pc:docMk/>
            <pc:sldMk cId="1471217032" sldId="485"/>
            <ac:spMk id="10" creationId="{B62822AD-30DB-A48D-AC30-E57555D95504}"/>
          </ac:spMkLst>
        </pc:spChg>
        <pc:spChg chg="del">
          <ac:chgData name="Patrice FAYARD" userId="0c10a867c3e35b39" providerId="LiveId" clId="{CCFBEB69-4134-4A18-A1B4-76C39FFEBFA5}" dt="2025-11-22T07:06:17.445" v="3459" actId="478"/>
          <ac:spMkLst>
            <pc:docMk/>
            <pc:sldMk cId="1471217032" sldId="485"/>
            <ac:spMk id="18" creationId="{9592E052-8CB1-C4E7-FEC4-0C05585AFFB0}"/>
          </ac:spMkLst>
        </pc:spChg>
      </pc:sldChg>
      <pc:sldChg chg="addSp delSp modSp mod">
        <pc:chgData name="Patrice FAYARD" userId="0c10a867c3e35b39" providerId="LiveId" clId="{CCFBEB69-4134-4A18-A1B4-76C39FFEBFA5}" dt="2025-11-22T07:06:55.329" v="3464"/>
        <pc:sldMkLst>
          <pc:docMk/>
          <pc:sldMk cId="1869737465" sldId="487"/>
        </pc:sldMkLst>
        <pc:spChg chg="add mod">
          <ac:chgData name="Patrice FAYARD" userId="0c10a867c3e35b39" providerId="LiveId" clId="{CCFBEB69-4134-4A18-A1B4-76C39FFEBFA5}" dt="2025-11-22T07:06:55.329" v="3464"/>
          <ac:spMkLst>
            <pc:docMk/>
            <pc:sldMk cId="1869737465" sldId="487"/>
            <ac:spMk id="5" creationId="{5144152A-67E9-9E3E-5AB5-C8D782A4ADC5}"/>
          </ac:spMkLst>
        </pc:spChg>
        <pc:spChg chg="del">
          <ac:chgData name="Patrice FAYARD" userId="0c10a867c3e35b39" providerId="LiveId" clId="{CCFBEB69-4134-4A18-A1B4-76C39FFEBFA5}" dt="2025-11-22T07:04:02.477" v="3436" actId="478"/>
          <ac:spMkLst>
            <pc:docMk/>
            <pc:sldMk cId="1869737465" sldId="487"/>
            <ac:spMk id="9" creationId="{FEED0508-AAA5-93F4-AB17-4BA7485412A8}"/>
          </ac:spMkLst>
        </pc:spChg>
        <pc:spChg chg="mod">
          <ac:chgData name="Patrice FAYARD" userId="0c10a867c3e35b39" providerId="LiveId" clId="{CCFBEB69-4134-4A18-A1B4-76C39FFEBFA5}" dt="2025-11-22T07:04:00.559" v="3435" actId="14100"/>
          <ac:spMkLst>
            <pc:docMk/>
            <pc:sldMk cId="1869737465" sldId="487"/>
            <ac:spMk id="10" creationId="{FF7F9937-A5B1-1160-C85A-009A3D1B0ECD}"/>
          </ac:spMkLst>
        </pc:spChg>
        <pc:spChg chg="del">
          <ac:chgData name="Patrice FAYARD" userId="0c10a867c3e35b39" providerId="LiveId" clId="{CCFBEB69-4134-4A18-A1B4-76C39FFEBFA5}" dt="2025-11-22T07:06:54.487" v="3463" actId="478"/>
          <ac:spMkLst>
            <pc:docMk/>
            <pc:sldMk cId="1869737465" sldId="487"/>
            <ac:spMk id="18" creationId="{44DC3328-E24A-70C6-6713-8A1825CB8ACE}"/>
          </ac:spMkLst>
        </pc:spChg>
      </pc:sldChg>
      <pc:sldChg chg="addSp delSp modSp mod">
        <pc:chgData name="Patrice FAYARD" userId="0c10a867c3e35b39" providerId="LiveId" clId="{CCFBEB69-4134-4A18-A1B4-76C39FFEBFA5}" dt="2025-11-22T07:06:59.962" v="3466"/>
        <pc:sldMkLst>
          <pc:docMk/>
          <pc:sldMk cId="895301629" sldId="488"/>
        </pc:sldMkLst>
        <pc:spChg chg="add mod">
          <ac:chgData name="Patrice FAYARD" userId="0c10a867c3e35b39" providerId="LiveId" clId="{CCFBEB69-4134-4A18-A1B4-76C39FFEBFA5}" dt="2025-11-22T07:06:59.962" v="3466"/>
          <ac:spMkLst>
            <pc:docMk/>
            <pc:sldMk cId="895301629" sldId="488"/>
            <ac:spMk id="2" creationId="{955EB302-4D2E-C335-8F14-700DD53B1149}"/>
          </ac:spMkLst>
        </pc:spChg>
        <pc:spChg chg="del">
          <ac:chgData name="Patrice FAYARD" userId="0c10a867c3e35b39" providerId="LiveId" clId="{CCFBEB69-4134-4A18-A1B4-76C39FFEBFA5}" dt="2025-11-22T07:04:13.658" v="3438" actId="478"/>
          <ac:spMkLst>
            <pc:docMk/>
            <pc:sldMk cId="895301629" sldId="488"/>
            <ac:spMk id="9" creationId="{2151AD58-F0AB-8848-B173-DB14435DC939}"/>
          </ac:spMkLst>
        </pc:spChg>
        <pc:spChg chg="mod">
          <ac:chgData name="Patrice FAYARD" userId="0c10a867c3e35b39" providerId="LiveId" clId="{CCFBEB69-4134-4A18-A1B4-76C39FFEBFA5}" dt="2025-11-22T07:04:11.693" v="3437" actId="14100"/>
          <ac:spMkLst>
            <pc:docMk/>
            <pc:sldMk cId="895301629" sldId="488"/>
            <ac:spMk id="10" creationId="{753CDDB8-3FD2-1F8A-E2B9-13032F5FDF5C}"/>
          </ac:spMkLst>
        </pc:spChg>
        <pc:spChg chg="del">
          <ac:chgData name="Patrice FAYARD" userId="0c10a867c3e35b39" providerId="LiveId" clId="{CCFBEB69-4134-4A18-A1B4-76C39FFEBFA5}" dt="2025-11-22T07:06:59.136" v="3465" actId="478"/>
          <ac:spMkLst>
            <pc:docMk/>
            <pc:sldMk cId="895301629" sldId="488"/>
            <ac:spMk id="18" creationId="{5D070E43-F39B-7705-350D-E1AD3C062EF1}"/>
          </ac:spMkLst>
        </pc:spChg>
      </pc:sldChg>
      <pc:sldChg chg="addSp delSp add del setBg delDesignElem">
        <pc:chgData name="Patrice FAYARD" userId="0c10a867c3e35b39" providerId="LiveId" clId="{CCFBEB69-4134-4A18-A1B4-76C39FFEBFA5}" dt="2025-11-22T06:12:49.502" v="2728"/>
        <pc:sldMkLst>
          <pc:docMk/>
          <pc:sldMk cId="1248347887" sldId="489"/>
        </pc:sldMkLst>
        <pc:spChg chg="add del">
          <ac:chgData name="Patrice FAYARD" userId="0c10a867c3e35b39" providerId="LiveId" clId="{CCFBEB69-4134-4A18-A1B4-76C39FFEBFA5}" dt="2025-11-22T06:12:49.502" v="2728"/>
          <ac:spMkLst>
            <pc:docMk/>
            <pc:sldMk cId="1248347887" sldId="489"/>
            <ac:spMk id="13" creationId="{43461BF3-088F-0469-C618-6AB2B3315EC5}"/>
          </ac:spMkLst>
        </pc:spChg>
      </pc:sldChg>
      <pc:sldChg chg="addSp delSp modSp add mod">
        <pc:chgData name="Patrice FAYARD" userId="0c10a867c3e35b39" providerId="LiveId" clId="{CCFBEB69-4134-4A18-A1B4-76C39FFEBFA5}" dt="2025-11-22T07:05:53.857" v="3456"/>
        <pc:sldMkLst>
          <pc:docMk/>
          <pc:sldMk cId="1251236006" sldId="489"/>
        </pc:sldMkLst>
        <pc:spChg chg="add mod">
          <ac:chgData name="Patrice FAYARD" userId="0c10a867c3e35b39" providerId="LiveId" clId="{CCFBEB69-4134-4A18-A1B4-76C39FFEBFA5}" dt="2025-11-22T07:05:53.857" v="3456"/>
          <ac:spMkLst>
            <pc:docMk/>
            <pc:sldMk cId="1251236006" sldId="489"/>
            <ac:spMk id="2" creationId="{86260B49-70F1-C9FA-FC77-72B8B2DB692A}"/>
          </ac:spMkLst>
        </pc:spChg>
        <pc:spChg chg="mod">
          <ac:chgData name="Patrice FAYARD" userId="0c10a867c3e35b39" providerId="LiveId" clId="{CCFBEB69-4134-4A18-A1B4-76C39FFEBFA5}" dt="2025-11-22T07:05:36.258" v="3452" actId="6549"/>
          <ac:spMkLst>
            <pc:docMk/>
            <pc:sldMk cId="1251236006" sldId="489"/>
            <ac:spMk id="5" creationId="{5A3DD876-8FB4-EB58-CE21-5EF9661EA2D3}"/>
          </ac:spMkLst>
        </pc:spChg>
        <pc:spChg chg="mod">
          <ac:chgData name="Patrice FAYARD" userId="0c10a867c3e35b39" providerId="LiveId" clId="{CCFBEB69-4134-4A18-A1B4-76C39FFEBFA5}" dt="2025-11-22T06:15:35.501" v="2786" actId="20577"/>
          <ac:spMkLst>
            <pc:docMk/>
            <pc:sldMk cId="1251236006" sldId="489"/>
            <ac:spMk id="10" creationId="{753CDDB8-3FD2-1F8A-E2B9-13032F5FDF5C}"/>
          </ac:spMkLst>
        </pc:spChg>
        <pc:spChg chg="del mod">
          <ac:chgData name="Patrice FAYARD" userId="0c10a867c3e35b39" providerId="LiveId" clId="{CCFBEB69-4134-4A18-A1B4-76C39FFEBFA5}" dt="2025-11-22T07:05:52.837" v="3455" actId="478"/>
          <ac:spMkLst>
            <pc:docMk/>
            <pc:sldMk cId="1251236006" sldId="489"/>
            <ac:spMk id="18" creationId="{5D070E43-F39B-7705-350D-E1AD3C062EF1}"/>
          </ac:spMkLst>
        </pc:spChg>
      </pc:sldChg>
      <pc:sldChg chg="addSp delSp add del setBg delDesignElem">
        <pc:chgData name="Patrice FAYARD" userId="0c10a867c3e35b39" providerId="LiveId" clId="{CCFBEB69-4134-4A18-A1B4-76C39FFEBFA5}" dt="2025-11-22T06:17:02.231" v="2800"/>
        <pc:sldMkLst>
          <pc:docMk/>
          <pc:sldMk cId="2663426044" sldId="490"/>
        </pc:sldMkLst>
        <pc:spChg chg="add del">
          <ac:chgData name="Patrice FAYARD" userId="0c10a867c3e35b39" providerId="LiveId" clId="{CCFBEB69-4134-4A18-A1B4-76C39FFEBFA5}" dt="2025-11-22T06:17:02.231" v="2800"/>
          <ac:spMkLst>
            <pc:docMk/>
            <pc:sldMk cId="2663426044" sldId="490"/>
            <ac:spMk id="13" creationId="{D31F81F5-7ACE-9459-37C2-8F0A3370FD02}"/>
          </ac:spMkLst>
        </pc:spChg>
      </pc:sldChg>
      <pc:sldChg chg="addSp delSp modSp add mod">
        <pc:chgData name="Patrice FAYARD" userId="0c10a867c3e35b39" providerId="LiveId" clId="{CCFBEB69-4134-4A18-A1B4-76C39FFEBFA5}" dt="2025-11-22T06:43:11.233" v="3105" actId="1076"/>
        <pc:sldMkLst>
          <pc:docMk/>
          <pc:sldMk cId="4186565290" sldId="490"/>
        </pc:sldMkLst>
        <pc:spChg chg="del">
          <ac:chgData name="Patrice FAYARD" userId="0c10a867c3e35b39" providerId="LiveId" clId="{CCFBEB69-4134-4A18-A1B4-76C39FFEBFA5}" dt="2025-11-22T06:17:59.577" v="2809" actId="478"/>
          <ac:spMkLst>
            <pc:docMk/>
            <pc:sldMk cId="4186565290" sldId="490"/>
            <ac:spMk id="2" creationId="{A62624FA-280F-B82A-EA8F-7DC73E9E901A}"/>
          </ac:spMkLst>
        </pc:spChg>
        <pc:spChg chg="mod">
          <ac:chgData name="Patrice FAYARD" userId="0c10a867c3e35b39" providerId="LiveId" clId="{CCFBEB69-4134-4A18-A1B4-76C39FFEBFA5}" dt="2025-11-22T06:42:57.712" v="3103" actId="20577"/>
          <ac:spMkLst>
            <pc:docMk/>
            <pc:sldMk cId="4186565290" sldId="490"/>
            <ac:spMk id="4" creationId="{0F64D75E-8E15-1D5F-08A4-2CC8C15B21CB}"/>
          </ac:spMkLst>
        </pc:spChg>
        <pc:spChg chg="del">
          <ac:chgData name="Patrice FAYARD" userId="0c10a867c3e35b39" providerId="LiveId" clId="{CCFBEB69-4134-4A18-A1B4-76C39FFEBFA5}" dt="2025-11-22T06:17:16.420" v="2802" actId="478"/>
          <ac:spMkLst>
            <pc:docMk/>
            <pc:sldMk cId="4186565290" sldId="490"/>
            <ac:spMk id="6" creationId="{2D81ADBB-5042-402D-AA53-55966F291A95}"/>
          </ac:spMkLst>
        </pc:spChg>
        <pc:spChg chg="add mod">
          <ac:chgData name="Patrice FAYARD" userId="0c10a867c3e35b39" providerId="LiveId" clId="{CCFBEB69-4134-4A18-A1B4-76C39FFEBFA5}" dt="2025-11-22T06:19:32.983" v="2844"/>
          <ac:spMkLst>
            <pc:docMk/>
            <pc:sldMk cId="4186565290" sldId="490"/>
            <ac:spMk id="7" creationId="{A1BFD8E1-7B66-3E0F-05A3-C98C5171F4D0}"/>
          </ac:spMkLst>
        </pc:spChg>
        <pc:spChg chg="add mod">
          <ac:chgData name="Patrice FAYARD" userId="0c10a867c3e35b39" providerId="LiveId" clId="{CCFBEB69-4134-4A18-A1B4-76C39FFEBFA5}" dt="2025-11-22T06:19:32.983" v="2844"/>
          <ac:spMkLst>
            <pc:docMk/>
            <pc:sldMk cId="4186565290" sldId="490"/>
            <ac:spMk id="8" creationId="{9ED9208B-A40C-2FFC-C054-9AB0FA29244A}"/>
          </ac:spMkLst>
        </pc:spChg>
        <pc:spChg chg="add mod">
          <ac:chgData name="Patrice FAYARD" userId="0c10a867c3e35b39" providerId="LiveId" clId="{CCFBEB69-4134-4A18-A1B4-76C39FFEBFA5}" dt="2025-11-22T06:19:46.284" v="2846" actId="20577"/>
          <ac:spMkLst>
            <pc:docMk/>
            <pc:sldMk cId="4186565290" sldId="490"/>
            <ac:spMk id="9" creationId="{A3518E06-B871-9072-D196-948080F1C6F5}"/>
          </ac:spMkLst>
        </pc:spChg>
        <pc:spChg chg="del">
          <ac:chgData name="Patrice FAYARD" userId="0c10a867c3e35b39" providerId="LiveId" clId="{CCFBEB69-4134-4A18-A1B4-76C39FFEBFA5}" dt="2025-11-22T06:17:59.577" v="2809" actId="478"/>
          <ac:spMkLst>
            <pc:docMk/>
            <pc:sldMk cId="4186565290" sldId="490"/>
            <ac:spMk id="10" creationId="{1C961568-AE32-0514-7C1B-997CD4915694}"/>
          </ac:spMkLst>
        </pc:spChg>
        <pc:spChg chg="del">
          <ac:chgData name="Patrice FAYARD" userId="0c10a867c3e35b39" providerId="LiveId" clId="{CCFBEB69-4134-4A18-A1B4-76C39FFEBFA5}" dt="2025-11-22T06:17:31.534" v="2803" actId="478"/>
          <ac:spMkLst>
            <pc:docMk/>
            <pc:sldMk cId="4186565290" sldId="490"/>
            <ac:spMk id="11" creationId="{EBEA56C8-120E-B163-80CE-286D257B975B}"/>
          </ac:spMkLst>
        </pc:spChg>
        <pc:spChg chg="add del mod">
          <ac:chgData name="Patrice FAYARD" userId="0c10a867c3e35b39" providerId="LiveId" clId="{CCFBEB69-4134-4A18-A1B4-76C39FFEBFA5}" dt="2025-11-22T06:20:01.164" v="2848" actId="478"/>
          <ac:spMkLst>
            <pc:docMk/>
            <pc:sldMk cId="4186565290" sldId="490"/>
            <ac:spMk id="12" creationId="{9A46EA0C-D4D1-D766-0D2F-7B8C1BB0F2D9}"/>
          </ac:spMkLst>
        </pc:spChg>
        <pc:spChg chg="del">
          <ac:chgData name="Patrice FAYARD" userId="0c10a867c3e35b39" providerId="LiveId" clId="{CCFBEB69-4134-4A18-A1B4-76C39FFEBFA5}" dt="2025-11-22T06:17:16.420" v="2802" actId="478"/>
          <ac:spMkLst>
            <pc:docMk/>
            <pc:sldMk cId="4186565290" sldId="490"/>
            <ac:spMk id="15" creationId="{CC5D26D6-B096-0F3D-5A6A-2C3BCCA230EC}"/>
          </ac:spMkLst>
        </pc:spChg>
        <pc:spChg chg="add mod">
          <ac:chgData name="Patrice FAYARD" userId="0c10a867c3e35b39" providerId="LiveId" clId="{CCFBEB69-4134-4A18-A1B4-76C39FFEBFA5}" dt="2025-11-22T06:43:11.233" v="3105" actId="1076"/>
          <ac:spMkLst>
            <pc:docMk/>
            <pc:sldMk cId="4186565290" sldId="490"/>
            <ac:spMk id="17" creationId="{4DF19879-48BE-1D13-AA05-E560F2B1D801}"/>
          </ac:spMkLst>
        </pc:spChg>
        <pc:picChg chg="del mod">
          <ac:chgData name="Patrice FAYARD" userId="0c10a867c3e35b39" providerId="LiveId" clId="{CCFBEB69-4134-4A18-A1B4-76C39FFEBFA5}" dt="2025-11-22T06:29:55.774" v="2961" actId="478"/>
          <ac:picMkLst>
            <pc:docMk/>
            <pc:sldMk cId="4186565290" sldId="490"/>
            <ac:picMk id="1026" creationId="{04A0E9F0-8DCF-7803-A526-772D9B3A5C20}"/>
          </ac:picMkLst>
        </pc:picChg>
        <pc:cxnChg chg="add mod">
          <ac:chgData name="Patrice FAYARD" userId="0c10a867c3e35b39" providerId="LiveId" clId="{CCFBEB69-4134-4A18-A1B4-76C39FFEBFA5}" dt="2025-11-22T06:19:56.181" v="2847" actId="14100"/>
          <ac:cxnSpMkLst>
            <pc:docMk/>
            <pc:sldMk cId="4186565290" sldId="490"/>
            <ac:cxnSpMk id="5" creationId="{0528B2DF-F227-E9CB-9FA8-43C9D1DFC3B2}"/>
          </ac:cxnSpMkLst>
        </pc:cxnChg>
      </pc:sldChg>
      <pc:sldChg chg="addSp delSp add del setBg delDesignElem">
        <pc:chgData name="Patrice FAYARD" userId="0c10a867c3e35b39" providerId="LiveId" clId="{CCFBEB69-4134-4A18-A1B4-76C39FFEBFA5}" dt="2025-11-22T06:27:16.165" v="2939"/>
        <pc:sldMkLst>
          <pc:docMk/>
          <pc:sldMk cId="1627532027" sldId="491"/>
        </pc:sldMkLst>
        <pc:spChg chg="add del">
          <ac:chgData name="Patrice FAYARD" userId="0c10a867c3e35b39" providerId="LiveId" clId="{CCFBEB69-4134-4A18-A1B4-76C39FFEBFA5}" dt="2025-11-22T06:27:16.165" v="2939"/>
          <ac:spMkLst>
            <pc:docMk/>
            <pc:sldMk cId="1627532027" sldId="491"/>
            <ac:spMk id="13" creationId="{43461BF3-088F-0469-C618-6AB2B3315EC5}"/>
          </ac:spMkLst>
        </pc:spChg>
      </pc:sldChg>
      <pc:sldChg chg="addSp delSp modSp add mod">
        <pc:chgData name="Patrice FAYARD" userId="0c10a867c3e35b39" providerId="LiveId" clId="{CCFBEB69-4134-4A18-A1B4-76C39FFEBFA5}" dt="2025-11-22T07:07:08.241" v="3468"/>
        <pc:sldMkLst>
          <pc:docMk/>
          <pc:sldMk cId="4291649290" sldId="491"/>
        </pc:sldMkLst>
        <pc:spChg chg="del">
          <ac:chgData name="Patrice FAYARD" userId="0c10a867c3e35b39" providerId="LiveId" clId="{CCFBEB69-4134-4A18-A1B4-76C39FFEBFA5}" dt="2025-11-22T07:04:28.963" v="3440" actId="478"/>
          <ac:spMkLst>
            <pc:docMk/>
            <pc:sldMk cId="4291649290" sldId="491"/>
            <ac:spMk id="9" creationId="{2151AD58-F0AB-8848-B173-DB14435DC939}"/>
          </ac:spMkLst>
        </pc:spChg>
        <pc:spChg chg="mod">
          <ac:chgData name="Patrice FAYARD" userId="0c10a867c3e35b39" providerId="LiveId" clId="{CCFBEB69-4134-4A18-A1B4-76C39FFEBFA5}" dt="2025-11-22T07:04:25.934" v="3439" actId="14100"/>
          <ac:spMkLst>
            <pc:docMk/>
            <pc:sldMk cId="4291649290" sldId="491"/>
            <ac:spMk id="10" creationId="{753CDDB8-3FD2-1F8A-E2B9-13032F5FDF5C}"/>
          </ac:spMkLst>
        </pc:spChg>
        <pc:spChg chg="del">
          <ac:chgData name="Patrice FAYARD" userId="0c10a867c3e35b39" providerId="LiveId" clId="{CCFBEB69-4134-4A18-A1B4-76C39FFEBFA5}" dt="2025-11-22T07:07:07.144" v="3467" actId="478"/>
          <ac:spMkLst>
            <pc:docMk/>
            <pc:sldMk cId="4291649290" sldId="491"/>
            <ac:spMk id="18" creationId="{5D070E43-F39B-7705-350D-E1AD3C062EF1}"/>
          </ac:spMkLst>
        </pc:spChg>
        <pc:spChg chg="add mod">
          <ac:chgData name="Patrice FAYARD" userId="0c10a867c3e35b39" providerId="LiveId" clId="{CCFBEB69-4134-4A18-A1B4-76C39FFEBFA5}" dt="2025-11-22T07:07:08.241" v="3468"/>
          <ac:spMkLst>
            <pc:docMk/>
            <pc:sldMk cId="4291649290" sldId="491"/>
            <ac:spMk id="21" creationId="{7D503FA1-E23B-6F17-8851-294052C3686D}"/>
          </ac:spMkLst>
        </pc:spChg>
      </pc:sldChg>
      <pc:sldChg chg="addSp delSp modSp add del mod setBg delDesignElem">
        <pc:chgData name="Patrice FAYARD" userId="0c10a867c3e35b39" providerId="LiveId" clId="{CCFBEB69-4134-4A18-A1B4-76C39FFEBFA5}" dt="2025-11-22T07:07:16.390" v="3471"/>
        <pc:sldMkLst>
          <pc:docMk/>
          <pc:sldMk cId="2731349722" sldId="492"/>
        </pc:sldMkLst>
        <pc:spChg chg="add mod">
          <ac:chgData name="Patrice FAYARD" userId="0c10a867c3e35b39" providerId="LiveId" clId="{CCFBEB69-4134-4A18-A1B4-76C39FFEBFA5}" dt="2025-11-22T07:07:16.390" v="3471"/>
          <ac:spMkLst>
            <pc:docMk/>
            <pc:sldMk cId="2731349722" sldId="492"/>
            <ac:spMk id="7" creationId="{5B70179C-2022-596B-427C-3167DD93ABA2}"/>
          </ac:spMkLst>
        </pc:spChg>
        <pc:spChg chg="del">
          <ac:chgData name="Patrice FAYARD" userId="0c10a867c3e35b39" providerId="LiveId" clId="{CCFBEB69-4134-4A18-A1B4-76C39FFEBFA5}" dt="2025-11-22T07:04:36.796" v="3442" actId="478"/>
          <ac:spMkLst>
            <pc:docMk/>
            <pc:sldMk cId="2731349722" sldId="492"/>
            <ac:spMk id="9" creationId="{D85912D1-FF25-ED6D-8614-21DC063E8B3D}"/>
          </ac:spMkLst>
        </pc:spChg>
        <pc:spChg chg="mod">
          <ac:chgData name="Patrice FAYARD" userId="0c10a867c3e35b39" providerId="LiveId" clId="{CCFBEB69-4134-4A18-A1B4-76C39FFEBFA5}" dt="2025-11-22T07:04:34.633" v="3441" actId="14100"/>
          <ac:spMkLst>
            <pc:docMk/>
            <pc:sldMk cId="2731349722" sldId="492"/>
            <ac:spMk id="10" creationId="{52D25372-5209-B8D3-F56D-09B3533CCFE0}"/>
          </ac:spMkLst>
        </pc:spChg>
        <pc:spChg chg="add del">
          <ac:chgData name="Patrice FAYARD" userId="0c10a867c3e35b39" providerId="LiveId" clId="{CCFBEB69-4134-4A18-A1B4-76C39FFEBFA5}" dt="2025-11-22T06:27:16.165" v="2939"/>
          <ac:spMkLst>
            <pc:docMk/>
            <pc:sldMk cId="2731349722" sldId="492"/>
            <ac:spMk id="13" creationId="{429BA949-F287-F716-CB31-A24F3C7E7366}"/>
          </ac:spMkLst>
        </pc:spChg>
        <pc:spChg chg="del mod">
          <ac:chgData name="Patrice FAYARD" userId="0c10a867c3e35b39" providerId="LiveId" clId="{CCFBEB69-4134-4A18-A1B4-76C39FFEBFA5}" dt="2025-11-22T07:07:15.471" v="3470" actId="478"/>
          <ac:spMkLst>
            <pc:docMk/>
            <pc:sldMk cId="2731349722" sldId="492"/>
            <ac:spMk id="18" creationId="{62076210-7199-8E4D-A5DE-B11BD125BE99}"/>
          </ac:spMkLst>
        </pc:spChg>
      </pc:sldChg>
      <pc:sldChg chg="addSp delSp modSp add del mod setBg delDesignElem">
        <pc:chgData name="Patrice FAYARD" userId="0c10a867c3e35b39" providerId="LiveId" clId="{CCFBEB69-4134-4A18-A1B4-76C39FFEBFA5}" dt="2025-11-22T07:07:22.501" v="3473"/>
        <pc:sldMkLst>
          <pc:docMk/>
          <pc:sldMk cId="347807023" sldId="493"/>
        </pc:sldMkLst>
        <pc:spChg chg="del">
          <ac:chgData name="Patrice FAYARD" userId="0c10a867c3e35b39" providerId="LiveId" clId="{CCFBEB69-4134-4A18-A1B4-76C39FFEBFA5}" dt="2025-11-22T07:04:47.086" v="3444" actId="478"/>
          <ac:spMkLst>
            <pc:docMk/>
            <pc:sldMk cId="347807023" sldId="493"/>
            <ac:spMk id="9" creationId="{1B9783CE-3652-5E2B-2DF3-827357299FBA}"/>
          </ac:spMkLst>
        </pc:spChg>
        <pc:spChg chg="mod">
          <ac:chgData name="Patrice FAYARD" userId="0c10a867c3e35b39" providerId="LiveId" clId="{CCFBEB69-4134-4A18-A1B4-76C39FFEBFA5}" dt="2025-11-22T07:04:44.939" v="3443" actId="14100"/>
          <ac:spMkLst>
            <pc:docMk/>
            <pc:sldMk cId="347807023" sldId="493"/>
            <ac:spMk id="10" creationId="{27024BA4-F263-8993-2650-56CFBC1D5D73}"/>
          </ac:spMkLst>
        </pc:spChg>
        <pc:spChg chg="add mod">
          <ac:chgData name="Patrice FAYARD" userId="0c10a867c3e35b39" providerId="LiveId" clId="{CCFBEB69-4134-4A18-A1B4-76C39FFEBFA5}" dt="2025-11-22T07:07:22.501" v="3473"/>
          <ac:spMkLst>
            <pc:docMk/>
            <pc:sldMk cId="347807023" sldId="493"/>
            <ac:spMk id="11" creationId="{B7115E78-D98A-7CBD-28BB-47FED0068EAB}"/>
          </ac:spMkLst>
        </pc:spChg>
        <pc:spChg chg="add del">
          <ac:chgData name="Patrice FAYARD" userId="0c10a867c3e35b39" providerId="LiveId" clId="{CCFBEB69-4134-4A18-A1B4-76C39FFEBFA5}" dt="2025-11-22T06:27:16.165" v="2939"/>
          <ac:spMkLst>
            <pc:docMk/>
            <pc:sldMk cId="347807023" sldId="493"/>
            <ac:spMk id="13" creationId="{094C6D91-C3F5-1365-4778-3266D3C1985F}"/>
          </ac:spMkLst>
        </pc:spChg>
        <pc:spChg chg="del">
          <ac:chgData name="Patrice FAYARD" userId="0c10a867c3e35b39" providerId="LiveId" clId="{CCFBEB69-4134-4A18-A1B4-76C39FFEBFA5}" dt="2025-11-22T07:07:21.752" v="3472" actId="478"/>
          <ac:spMkLst>
            <pc:docMk/>
            <pc:sldMk cId="347807023" sldId="493"/>
            <ac:spMk id="18" creationId="{49CA37F4-64F1-DD22-741F-30E9C536DCEA}"/>
          </ac:spMkLst>
        </pc:spChg>
      </pc:sldChg>
      <pc:sldChg chg="addSp delSp modSp add del mod setBg delDesignElem">
        <pc:chgData name="Patrice FAYARD" userId="0c10a867c3e35b39" providerId="LiveId" clId="{CCFBEB69-4134-4A18-A1B4-76C39FFEBFA5}" dt="2025-11-22T07:04:56.915" v="3446" actId="478"/>
        <pc:sldMkLst>
          <pc:docMk/>
          <pc:sldMk cId="2041679736" sldId="494"/>
        </pc:sldMkLst>
        <pc:spChg chg="del">
          <ac:chgData name="Patrice FAYARD" userId="0c10a867c3e35b39" providerId="LiveId" clId="{CCFBEB69-4134-4A18-A1B4-76C39FFEBFA5}" dt="2025-11-22T07:04:56.915" v="3446" actId="478"/>
          <ac:spMkLst>
            <pc:docMk/>
            <pc:sldMk cId="2041679736" sldId="494"/>
            <ac:spMk id="9" creationId="{F0B7FC06-F26C-9706-3543-1F11FF26733E}"/>
          </ac:spMkLst>
        </pc:spChg>
        <pc:spChg chg="mod">
          <ac:chgData name="Patrice FAYARD" userId="0c10a867c3e35b39" providerId="LiveId" clId="{CCFBEB69-4134-4A18-A1B4-76C39FFEBFA5}" dt="2025-11-22T07:04:54.374" v="3445" actId="14100"/>
          <ac:spMkLst>
            <pc:docMk/>
            <pc:sldMk cId="2041679736" sldId="494"/>
            <ac:spMk id="10" creationId="{BCD9EE20-B600-4AA0-AF51-251B1DD93B05}"/>
          </ac:spMkLst>
        </pc:spChg>
        <pc:spChg chg="add del">
          <ac:chgData name="Patrice FAYARD" userId="0c10a867c3e35b39" providerId="LiveId" clId="{CCFBEB69-4134-4A18-A1B4-76C39FFEBFA5}" dt="2025-11-22T06:27:16.165" v="2939"/>
          <ac:spMkLst>
            <pc:docMk/>
            <pc:sldMk cId="2041679736" sldId="494"/>
            <ac:spMk id="13" creationId="{EB295D5F-B1F1-5C78-4302-2C8605B35424}"/>
          </ac:spMkLst>
        </pc:spChg>
      </pc:sldChg>
      <pc:sldChg chg="addSp delSp add del setBg delDesignElem">
        <pc:chgData name="Patrice FAYARD" userId="0c10a867c3e35b39" providerId="LiveId" clId="{CCFBEB69-4134-4A18-A1B4-76C39FFEBFA5}" dt="2025-11-22T06:27:16.165" v="2939"/>
        <pc:sldMkLst>
          <pc:docMk/>
          <pc:sldMk cId="1628814580" sldId="495"/>
        </pc:sldMkLst>
        <pc:spChg chg="add del">
          <ac:chgData name="Patrice FAYARD" userId="0c10a867c3e35b39" providerId="LiveId" clId="{CCFBEB69-4134-4A18-A1B4-76C39FFEBFA5}" dt="2025-11-22T06:27:16.165" v="2939"/>
          <ac:spMkLst>
            <pc:docMk/>
            <pc:sldMk cId="1628814580" sldId="495"/>
            <ac:spMk id="13" creationId="{0B13783A-4A02-4674-11EF-7F77EB6B91C6}"/>
          </ac:spMkLst>
        </pc:spChg>
      </pc:sldChg>
      <pc:sldChg chg="add del">
        <pc:chgData name="Patrice FAYARD" userId="0c10a867c3e35b39" providerId="LiveId" clId="{CCFBEB69-4134-4A18-A1B4-76C39FFEBFA5}" dt="2025-11-22T06:41:19.962" v="3076" actId="47"/>
        <pc:sldMkLst>
          <pc:docMk/>
          <pc:sldMk cId="2036011162" sldId="495"/>
        </pc:sldMkLst>
      </pc:sldChg>
      <pc:sldChg chg="addSp delSp add del setBg delDesignElem">
        <pc:chgData name="Patrice FAYARD" userId="0c10a867c3e35b39" providerId="LiveId" clId="{CCFBEB69-4134-4A18-A1B4-76C39FFEBFA5}" dt="2025-11-22T06:27:16.165" v="2939"/>
        <pc:sldMkLst>
          <pc:docMk/>
          <pc:sldMk cId="1003931489" sldId="496"/>
        </pc:sldMkLst>
        <pc:spChg chg="add del">
          <ac:chgData name="Patrice FAYARD" userId="0c10a867c3e35b39" providerId="LiveId" clId="{CCFBEB69-4134-4A18-A1B4-76C39FFEBFA5}" dt="2025-11-22T06:27:16.165" v="2939"/>
          <ac:spMkLst>
            <pc:docMk/>
            <pc:sldMk cId="1003931489" sldId="496"/>
            <ac:spMk id="13" creationId="{42A4FC2C-047E-45A5-965D-8E1E3BF09BC6}"/>
          </ac:spMkLst>
        </pc:spChg>
      </pc:sldChg>
      <pc:sldChg chg="add del">
        <pc:chgData name="Patrice FAYARD" userId="0c10a867c3e35b39" providerId="LiveId" clId="{CCFBEB69-4134-4A18-A1B4-76C39FFEBFA5}" dt="2025-11-22T06:41:19.962" v="3076" actId="47"/>
        <pc:sldMkLst>
          <pc:docMk/>
          <pc:sldMk cId="3697900127" sldId="496"/>
        </pc:sldMkLst>
      </pc:sldChg>
      <pc:sldChg chg="addSp delSp add del setBg delDesignElem">
        <pc:chgData name="Patrice FAYARD" userId="0c10a867c3e35b39" providerId="LiveId" clId="{CCFBEB69-4134-4A18-A1B4-76C39FFEBFA5}" dt="2025-11-22T06:29:01.173" v="2947"/>
        <pc:sldMkLst>
          <pc:docMk/>
          <pc:sldMk cId="1883950924" sldId="497"/>
        </pc:sldMkLst>
        <pc:spChg chg="add del">
          <ac:chgData name="Patrice FAYARD" userId="0c10a867c3e35b39" providerId="LiveId" clId="{CCFBEB69-4134-4A18-A1B4-76C39FFEBFA5}" dt="2025-11-22T06:29:01.173" v="2947"/>
          <ac:spMkLst>
            <pc:docMk/>
            <pc:sldMk cId="1883950924" sldId="497"/>
            <ac:spMk id="13" creationId="{666EAFC0-AA76-ECC6-BC42-D12E69B2DA35}"/>
          </ac:spMkLst>
        </pc:spChg>
      </pc:sldChg>
      <pc:sldChg chg="delSp add del setBg delDesignElem">
        <pc:chgData name="Patrice FAYARD" userId="0c10a867c3e35b39" providerId="LiveId" clId="{CCFBEB69-4134-4A18-A1B4-76C39FFEBFA5}" dt="2025-11-22T06:28:53.359" v="2944" actId="47"/>
        <pc:sldMkLst>
          <pc:docMk/>
          <pc:sldMk cId="2242946086" sldId="497"/>
        </pc:sldMkLst>
        <pc:spChg chg="del">
          <ac:chgData name="Patrice FAYARD" userId="0c10a867c3e35b39" providerId="LiveId" clId="{CCFBEB69-4134-4A18-A1B4-76C39FFEBFA5}" dt="2025-11-22T06:28:36.530" v="2943"/>
          <ac:spMkLst>
            <pc:docMk/>
            <pc:sldMk cId="2242946086" sldId="497"/>
            <ac:spMk id="13" creationId="{7E9D6274-259C-7B6A-60EC-A770AD83F81F}"/>
          </ac:spMkLst>
        </pc:spChg>
      </pc:sldChg>
      <pc:sldChg chg="modSp add mod">
        <pc:chgData name="Patrice FAYARD" userId="0c10a867c3e35b39" providerId="LiveId" clId="{CCFBEB69-4134-4A18-A1B4-76C39FFEBFA5}" dt="2025-11-22T06:42:36.889" v="3096" actId="20577"/>
        <pc:sldMkLst>
          <pc:docMk/>
          <pc:sldMk cId="2672216224" sldId="497"/>
        </pc:sldMkLst>
        <pc:spChg chg="mod">
          <ac:chgData name="Patrice FAYARD" userId="0c10a867c3e35b39" providerId="LiveId" clId="{CCFBEB69-4134-4A18-A1B4-76C39FFEBFA5}" dt="2025-11-22T06:42:36.889" v="3096" actId="20577"/>
          <ac:spMkLst>
            <pc:docMk/>
            <pc:sldMk cId="2672216224" sldId="497"/>
            <ac:spMk id="4" creationId="{CCD86154-D75A-59BB-59F6-22939828F403}"/>
          </ac:spMkLst>
        </pc:spChg>
        <pc:spChg chg="mod">
          <ac:chgData name="Patrice FAYARD" userId="0c10a867c3e35b39" providerId="LiveId" clId="{CCFBEB69-4134-4A18-A1B4-76C39FFEBFA5}" dt="2025-11-22T06:42:32.058" v="3091" actId="1076"/>
          <ac:spMkLst>
            <pc:docMk/>
            <pc:sldMk cId="2672216224" sldId="497"/>
            <ac:spMk id="17" creationId="{396C4D8A-A606-4AC9-4B92-84E8DE4FFFA9}"/>
          </ac:spMkLst>
        </pc:spChg>
      </pc:sldChg>
      <pc:sldChg chg="addSp delSp modSp add del mod setBg delDesignElem">
        <pc:chgData name="Patrice FAYARD" userId="0c10a867c3e35b39" providerId="LiveId" clId="{CCFBEB69-4134-4A18-A1B4-76C39FFEBFA5}" dt="2025-11-22T07:08:41.469" v="3497"/>
        <pc:sldMkLst>
          <pc:docMk/>
          <pc:sldMk cId="955693397" sldId="498"/>
        </pc:sldMkLst>
        <pc:spChg chg="add mod">
          <ac:chgData name="Patrice FAYARD" userId="0c10a867c3e35b39" providerId="LiveId" clId="{CCFBEB69-4134-4A18-A1B4-76C39FFEBFA5}" dt="2025-11-22T07:08:41.469" v="3497"/>
          <ac:spMkLst>
            <pc:docMk/>
            <pc:sldMk cId="955693397" sldId="498"/>
            <ac:spMk id="7" creationId="{54E78312-30CC-84AF-FB9F-77C81A5044B5}"/>
          </ac:spMkLst>
        </pc:spChg>
        <pc:spChg chg="add del">
          <ac:chgData name="Patrice FAYARD" userId="0c10a867c3e35b39" providerId="LiveId" clId="{CCFBEB69-4134-4A18-A1B4-76C39FFEBFA5}" dt="2025-11-22T06:36:12.750" v="3055"/>
          <ac:spMkLst>
            <pc:docMk/>
            <pc:sldMk cId="955693397" sldId="498"/>
            <ac:spMk id="13" creationId="{3E49899A-1259-6C54-7480-7F6D9C3424FF}"/>
          </ac:spMkLst>
        </pc:spChg>
        <pc:spChg chg="del">
          <ac:chgData name="Patrice FAYARD" userId="0c10a867c3e35b39" providerId="LiveId" clId="{CCFBEB69-4134-4A18-A1B4-76C39FFEBFA5}" dt="2025-11-22T07:08:40.788" v="3496" actId="478"/>
          <ac:spMkLst>
            <pc:docMk/>
            <pc:sldMk cId="955693397" sldId="498"/>
            <ac:spMk id="18" creationId="{AEFF87D2-5F9D-19CF-6E83-B7897CD496FD}"/>
          </ac:spMkLst>
        </pc:spChg>
      </pc:sldChg>
      <pc:sldChg chg="addSp delSp add del setBg delDesignElem">
        <pc:chgData name="Patrice FAYARD" userId="0c10a867c3e35b39" providerId="LiveId" clId="{CCFBEB69-4134-4A18-A1B4-76C39FFEBFA5}" dt="2025-11-22T06:31:04.430" v="2975"/>
        <pc:sldMkLst>
          <pc:docMk/>
          <pc:sldMk cId="1951241965" sldId="498"/>
        </pc:sldMkLst>
        <pc:spChg chg="add del">
          <ac:chgData name="Patrice FAYARD" userId="0c10a867c3e35b39" providerId="LiveId" clId="{CCFBEB69-4134-4A18-A1B4-76C39FFEBFA5}" dt="2025-11-22T06:31:04.430" v="2975"/>
          <ac:spMkLst>
            <pc:docMk/>
            <pc:sldMk cId="1951241965" sldId="498"/>
            <ac:spMk id="13" creationId="{42A4FC2C-047E-45A5-965D-8E1E3BF09BC6}"/>
          </ac:spMkLst>
        </pc:spChg>
      </pc:sldChg>
      <pc:sldChg chg="delSp add del setBg delDesignElem">
        <pc:chgData name="Patrice FAYARD" userId="0c10a867c3e35b39" providerId="LiveId" clId="{CCFBEB69-4134-4A18-A1B4-76C39FFEBFA5}" dt="2025-11-22T06:30:54.479" v="2968" actId="47"/>
        <pc:sldMkLst>
          <pc:docMk/>
          <pc:sldMk cId="2833780106" sldId="498"/>
        </pc:sldMkLst>
        <pc:spChg chg="del">
          <ac:chgData name="Patrice FAYARD" userId="0c10a867c3e35b39" providerId="LiveId" clId="{CCFBEB69-4134-4A18-A1B4-76C39FFEBFA5}" dt="2025-11-22T06:30:40.060" v="2967"/>
          <ac:spMkLst>
            <pc:docMk/>
            <pc:sldMk cId="2833780106" sldId="498"/>
            <ac:spMk id="13" creationId="{42A4FC2C-047E-45A5-965D-8E1E3BF09BC6}"/>
          </ac:spMkLst>
        </pc:spChg>
      </pc:sldChg>
      <pc:sldChg chg="add del">
        <pc:chgData name="Patrice FAYARD" userId="0c10a867c3e35b39" providerId="LiveId" clId="{CCFBEB69-4134-4A18-A1B4-76C39FFEBFA5}" dt="2025-11-22T06:32:28.186" v="2992" actId="47"/>
        <pc:sldMkLst>
          <pc:docMk/>
          <pc:sldMk cId="3733919057" sldId="498"/>
        </pc:sldMkLst>
      </pc:sldChg>
      <pc:sldChg chg="addSp delSp modSp add mod">
        <pc:chgData name="Patrice FAYARD" userId="0c10a867c3e35b39" providerId="LiveId" clId="{CCFBEB69-4134-4A18-A1B4-76C39FFEBFA5}" dt="2025-11-22T07:07:32.662" v="3475"/>
        <pc:sldMkLst>
          <pc:docMk/>
          <pc:sldMk cId="1130426052" sldId="499"/>
        </pc:sldMkLst>
        <pc:spChg chg="add mod">
          <ac:chgData name="Patrice FAYARD" userId="0c10a867c3e35b39" providerId="LiveId" clId="{CCFBEB69-4134-4A18-A1B4-76C39FFEBFA5}" dt="2025-11-22T07:07:32.662" v="3475"/>
          <ac:spMkLst>
            <pc:docMk/>
            <pc:sldMk cId="1130426052" sldId="499"/>
            <ac:spMk id="2" creationId="{05D50CE9-92D8-ED94-6B04-B034C70DF254}"/>
          </ac:spMkLst>
        </pc:spChg>
        <pc:spChg chg="del">
          <ac:chgData name="Patrice FAYARD" userId="0c10a867c3e35b39" providerId="LiveId" clId="{CCFBEB69-4134-4A18-A1B4-76C39FFEBFA5}" dt="2025-11-22T07:07:31.833" v="3474" actId="478"/>
          <ac:spMkLst>
            <pc:docMk/>
            <pc:sldMk cId="1130426052" sldId="499"/>
            <ac:spMk id="18" creationId="{5D070E43-F39B-7705-350D-E1AD3C062EF1}"/>
          </ac:spMkLst>
        </pc:spChg>
      </pc:sldChg>
      <pc:sldChg chg="delSp add del setBg delDesignElem">
        <pc:chgData name="Patrice FAYARD" userId="0c10a867c3e35b39" providerId="LiveId" clId="{CCFBEB69-4134-4A18-A1B4-76C39FFEBFA5}" dt="2025-11-22T06:30:54.479" v="2968" actId="47"/>
        <pc:sldMkLst>
          <pc:docMk/>
          <pc:sldMk cId="1257883440" sldId="499"/>
        </pc:sldMkLst>
        <pc:spChg chg="del">
          <ac:chgData name="Patrice FAYARD" userId="0c10a867c3e35b39" providerId="LiveId" clId="{CCFBEB69-4134-4A18-A1B4-76C39FFEBFA5}" dt="2025-11-22T06:30:40.060" v="2967"/>
          <ac:spMkLst>
            <pc:docMk/>
            <pc:sldMk cId="1257883440" sldId="499"/>
            <ac:spMk id="13" creationId="{43461BF3-088F-0469-C618-6AB2B3315EC5}"/>
          </ac:spMkLst>
        </pc:spChg>
      </pc:sldChg>
      <pc:sldChg chg="addSp delSp add del setBg delDesignElem">
        <pc:chgData name="Patrice FAYARD" userId="0c10a867c3e35b39" providerId="LiveId" clId="{CCFBEB69-4134-4A18-A1B4-76C39FFEBFA5}" dt="2025-11-22T06:31:04.430" v="2975"/>
        <pc:sldMkLst>
          <pc:docMk/>
          <pc:sldMk cId="3914631905" sldId="499"/>
        </pc:sldMkLst>
        <pc:spChg chg="add del">
          <ac:chgData name="Patrice FAYARD" userId="0c10a867c3e35b39" providerId="LiveId" clId="{CCFBEB69-4134-4A18-A1B4-76C39FFEBFA5}" dt="2025-11-22T06:31:04.430" v="2975"/>
          <ac:spMkLst>
            <pc:docMk/>
            <pc:sldMk cId="3914631905" sldId="499"/>
            <ac:spMk id="13" creationId="{43461BF3-088F-0469-C618-6AB2B3315EC5}"/>
          </ac:spMkLst>
        </pc:spChg>
      </pc:sldChg>
      <pc:sldChg chg="addSp delSp modSp add del mod setBg delDesignElem">
        <pc:chgData name="Patrice FAYARD" userId="0c10a867c3e35b39" providerId="LiveId" clId="{CCFBEB69-4134-4A18-A1B4-76C39FFEBFA5}" dt="2025-11-22T07:07:37.367" v="3477"/>
        <pc:sldMkLst>
          <pc:docMk/>
          <pc:sldMk cId="1034464222" sldId="500"/>
        </pc:sldMkLst>
        <pc:spChg chg="add mod">
          <ac:chgData name="Patrice FAYARD" userId="0c10a867c3e35b39" providerId="LiveId" clId="{CCFBEB69-4134-4A18-A1B4-76C39FFEBFA5}" dt="2025-11-22T07:07:37.367" v="3477"/>
          <ac:spMkLst>
            <pc:docMk/>
            <pc:sldMk cId="1034464222" sldId="500"/>
            <ac:spMk id="12" creationId="{6EE367D6-720B-2EEF-1ED0-C5AF49E6BBBD}"/>
          </ac:spMkLst>
        </pc:spChg>
        <pc:spChg chg="add del">
          <ac:chgData name="Patrice FAYARD" userId="0c10a867c3e35b39" providerId="LiveId" clId="{CCFBEB69-4134-4A18-A1B4-76C39FFEBFA5}" dt="2025-11-22T06:31:04.430" v="2975"/>
          <ac:spMkLst>
            <pc:docMk/>
            <pc:sldMk cId="1034464222" sldId="500"/>
            <ac:spMk id="13" creationId="{43B6E985-D433-B5E0-060E-6C4FD9A567AA}"/>
          </ac:spMkLst>
        </pc:spChg>
        <pc:spChg chg="del">
          <ac:chgData name="Patrice FAYARD" userId="0c10a867c3e35b39" providerId="LiveId" clId="{CCFBEB69-4134-4A18-A1B4-76C39FFEBFA5}" dt="2025-11-22T07:07:36.623" v="3476" actId="478"/>
          <ac:spMkLst>
            <pc:docMk/>
            <pc:sldMk cId="1034464222" sldId="500"/>
            <ac:spMk id="18" creationId="{9A0E73EF-60E0-7ED2-AC93-161EDE7A7A5F}"/>
          </ac:spMkLst>
        </pc:spChg>
      </pc:sldChg>
      <pc:sldChg chg="addSp delSp add del setBg delDesignElem">
        <pc:chgData name="Patrice FAYARD" userId="0c10a867c3e35b39" providerId="LiveId" clId="{CCFBEB69-4134-4A18-A1B4-76C39FFEBFA5}" dt="2025-11-22T06:31:04.430" v="2975"/>
        <pc:sldMkLst>
          <pc:docMk/>
          <pc:sldMk cId="1247206356" sldId="501"/>
        </pc:sldMkLst>
        <pc:spChg chg="add del">
          <ac:chgData name="Patrice FAYARD" userId="0c10a867c3e35b39" providerId="LiveId" clId="{CCFBEB69-4134-4A18-A1B4-76C39FFEBFA5}" dt="2025-11-22T06:31:04.430" v="2975"/>
          <ac:spMkLst>
            <pc:docMk/>
            <pc:sldMk cId="1247206356" sldId="501"/>
            <ac:spMk id="13" creationId="{0B13783A-4A02-4674-11EF-7F77EB6B91C6}"/>
          </ac:spMkLst>
        </pc:spChg>
      </pc:sldChg>
      <pc:sldChg chg="add del">
        <pc:chgData name="Patrice FAYARD" userId="0c10a867c3e35b39" providerId="LiveId" clId="{CCFBEB69-4134-4A18-A1B4-76C39FFEBFA5}" dt="2025-11-22T06:41:28.347" v="3077" actId="47"/>
        <pc:sldMkLst>
          <pc:docMk/>
          <pc:sldMk cId="1729445270" sldId="501"/>
        </pc:sldMkLst>
      </pc:sldChg>
      <pc:sldChg chg="delSp add del setBg delDesignElem">
        <pc:chgData name="Patrice FAYARD" userId="0c10a867c3e35b39" providerId="LiveId" clId="{CCFBEB69-4134-4A18-A1B4-76C39FFEBFA5}" dt="2025-11-22T06:30:54.479" v="2968" actId="47"/>
        <pc:sldMkLst>
          <pc:docMk/>
          <pc:sldMk cId="2989519775" sldId="501"/>
        </pc:sldMkLst>
        <pc:spChg chg="del">
          <ac:chgData name="Patrice FAYARD" userId="0c10a867c3e35b39" providerId="LiveId" clId="{CCFBEB69-4134-4A18-A1B4-76C39FFEBFA5}" dt="2025-11-22T06:30:40.060" v="2967"/>
          <ac:spMkLst>
            <pc:docMk/>
            <pc:sldMk cId="2989519775" sldId="501"/>
            <ac:spMk id="13" creationId="{0B13783A-4A02-4674-11EF-7F77EB6B91C6}"/>
          </ac:spMkLst>
        </pc:spChg>
      </pc:sldChg>
      <pc:sldChg chg="add del">
        <pc:chgData name="Patrice FAYARD" userId="0c10a867c3e35b39" providerId="LiveId" clId="{CCFBEB69-4134-4A18-A1B4-76C39FFEBFA5}" dt="2025-11-22T06:41:28.347" v="3077" actId="47"/>
        <pc:sldMkLst>
          <pc:docMk/>
          <pc:sldMk cId="664814886" sldId="502"/>
        </pc:sldMkLst>
      </pc:sldChg>
      <pc:sldChg chg="delSp add del setBg delDesignElem">
        <pc:chgData name="Patrice FAYARD" userId="0c10a867c3e35b39" providerId="LiveId" clId="{CCFBEB69-4134-4A18-A1B4-76C39FFEBFA5}" dt="2025-11-22T06:30:54.479" v="2968" actId="47"/>
        <pc:sldMkLst>
          <pc:docMk/>
          <pc:sldMk cId="3152455913" sldId="502"/>
        </pc:sldMkLst>
        <pc:spChg chg="del">
          <ac:chgData name="Patrice FAYARD" userId="0c10a867c3e35b39" providerId="LiveId" clId="{CCFBEB69-4134-4A18-A1B4-76C39FFEBFA5}" dt="2025-11-22T06:30:40.060" v="2967"/>
          <ac:spMkLst>
            <pc:docMk/>
            <pc:sldMk cId="3152455913" sldId="502"/>
            <ac:spMk id="13" creationId="{42A4FC2C-047E-45A5-965D-8E1E3BF09BC6}"/>
          </ac:spMkLst>
        </pc:spChg>
      </pc:sldChg>
      <pc:sldChg chg="addSp delSp add del setBg delDesignElem">
        <pc:chgData name="Patrice FAYARD" userId="0c10a867c3e35b39" providerId="LiveId" clId="{CCFBEB69-4134-4A18-A1B4-76C39FFEBFA5}" dt="2025-11-22T06:31:04.430" v="2975"/>
        <pc:sldMkLst>
          <pc:docMk/>
          <pc:sldMk cId="3258665124" sldId="502"/>
        </pc:sldMkLst>
        <pc:spChg chg="add del">
          <ac:chgData name="Patrice FAYARD" userId="0c10a867c3e35b39" providerId="LiveId" clId="{CCFBEB69-4134-4A18-A1B4-76C39FFEBFA5}" dt="2025-11-22T06:31:04.430" v="2975"/>
          <ac:spMkLst>
            <pc:docMk/>
            <pc:sldMk cId="3258665124" sldId="502"/>
            <ac:spMk id="13" creationId="{42A4FC2C-047E-45A5-965D-8E1E3BF09BC6}"/>
          </ac:spMkLst>
        </pc:spChg>
      </pc:sldChg>
      <pc:sldChg chg="addSp delSp add del setBg delDesignElem">
        <pc:chgData name="Patrice FAYARD" userId="0c10a867c3e35b39" providerId="LiveId" clId="{CCFBEB69-4134-4A18-A1B4-76C39FFEBFA5}" dt="2025-11-22T06:31:24.135" v="2979"/>
        <pc:sldMkLst>
          <pc:docMk/>
          <pc:sldMk cId="1201390538" sldId="503"/>
        </pc:sldMkLst>
        <pc:spChg chg="add del">
          <ac:chgData name="Patrice FAYARD" userId="0c10a867c3e35b39" providerId="LiveId" clId="{CCFBEB69-4134-4A18-A1B4-76C39FFEBFA5}" dt="2025-11-22T06:31:24.135" v="2979"/>
          <ac:spMkLst>
            <pc:docMk/>
            <pc:sldMk cId="1201390538" sldId="503"/>
            <ac:spMk id="13" creationId="{D14E6639-47B0-C0A2-F40A-4783E1C94C81}"/>
          </ac:spMkLst>
        </pc:spChg>
      </pc:sldChg>
      <pc:sldChg chg="addSp delSp modSp add mod">
        <pc:chgData name="Patrice FAYARD" userId="0c10a867c3e35b39" providerId="LiveId" clId="{CCFBEB69-4134-4A18-A1B4-76C39FFEBFA5}" dt="2025-11-22T06:43:52.209" v="3106" actId="1076"/>
        <pc:sldMkLst>
          <pc:docMk/>
          <pc:sldMk cId="1779379927" sldId="503"/>
        </pc:sldMkLst>
        <pc:spChg chg="mod">
          <ac:chgData name="Patrice FAYARD" userId="0c10a867c3e35b39" providerId="LiveId" clId="{CCFBEB69-4134-4A18-A1B4-76C39FFEBFA5}" dt="2025-11-22T06:42:14.367" v="3089" actId="20577"/>
          <ac:spMkLst>
            <pc:docMk/>
            <pc:sldMk cId="1779379927" sldId="503"/>
            <ac:spMk id="4" creationId="{51F9ACF0-7B9A-4672-8312-C3FA09CBA709}"/>
          </ac:spMkLst>
        </pc:spChg>
        <pc:spChg chg="mod">
          <ac:chgData name="Patrice FAYARD" userId="0c10a867c3e35b39" providerId="LiveId" clId="{CCFBEB69-4134-4A18-A1B4-76C39FFEBFA5}" dt="2025-11-22T06:43:52.209" v="3106" actId="1076"/>
          <ac:spMkLst>
            <pc:docMk/>
            <pc:sldMk cId="1779379927" sldId="503"/>
            <ac:spMk id="17" creationId="{677CCA4C-F81B-5FEC-632A-EA0FCCBAA8BF}"/>
          </ac:spMkLst>
        </pc:spChg>
        <pc:picChg chg="add del mod">
          <ac:chgData name="Patrice FAYARD" userId="0c10a867c3e35b39" providerId="LiveId" clId="{CCFBEB69-4134-4A18-A1B4-76C39FFEBFA5}" dt="2025-11-22T06:32:08.524" v="2989" actId="478"/>
          <ac:picMkLst>
            <pc:docMk/>
            <pc:sldMk cId="1779379927" sldId="503"/>
            <ac:picMk id="2" creationId="{49EC37E8-8231-5ACC-4242-E934E6DA92B8}"/>
          </ac:picMkLst>
        </pc:picChg>
        <pc:picChg chg="del mod">
          <ac:chgData name="Patrice FAYARD" userId="0c10a867c3e35b39" providerId="LiveId" clId="{CCFBEB69-4134-4A18-A1B4-76C39FFEBFA5}" dt="2025-11-22T06:32:15.576" v="2991" actId="478"/>
          <ac:picMkLst>
            <pc:docMk/>
            <pc:sldMk cId="1779379927" sldId="503"/>
            <ac:picMk id="1026" creationId="{4E78B7BF-8FD8-C53F-79BF-71C50C39D3A8}"/>
          </ac:picMkLst>
        </pc:picChg>
      </pc:sldChg>
      <pc:sldChg chg="addSp delSp add del setBg delDesignElem">
        <pc:chgData name="Patrice FAYARD" userId="0c10a867c3e35b39" providerId="LiveId" clId="{CCFBEB69-4134-4A18-A1B4-76C39FFEBFA5}" dt="2025-11-22T06:33:37.615" v="3010"/>
        <pc:sldMkLst>
          <pc:docMk/>
          <pc:sldMk cId="737207523" sldId="504"/>
        </pc:sldMkLst>
        <pc:spChg chg="add del">
          <ac:chgData name="Patrice FAYARD" userId="0c10a867c3e35b39" providerId="LiveId" clId="{CCFBEB69-4134-4A18-A1B4-76C39FFEBFA5}" dt="2025-11-22T06:33:37.615" v="3010"/>
          <ac:spMkLst>
            <pc:docMk/>
            <pc:sldMk cId="737207523" sldId="504"/>
            <ac:spMk id="13" creationId="{42A4FC2C-047E-45A5-965D-8E1E3BF09BC6}"/>
          </ac:spMkLst>
        </pc:spChg>
      </pc:sldChg>
      <pc:sldChg chg="addSp delSp modSp add del mod setBg delDesignElem">
        <pc:chgData name="Patrice FAYARD" userId="0c10a867c3e35b39" providerId="LiveId" clId="{CCFBEB69-4134-4A18-A1B4-76C39FFEBFA5}" dt="2025-11-22T07:08:35.078" v="3495"/>
        <pc:sldMkLst>
          <pc:docMk/>
          <pc:sldMk cId="2407043562" sldId="504"/>
        </pc:sldMkLst>
        <pc:spChg chg="add mod">
          <ac:chgData name="Patrice FAYARD" userId="0c10a867c3e35b39" providerId="LiveId" clId="{CCFBEB69-4134-4A18-A1B4-76C39FFEBFA5}" dt="2025-11-22T07:08:35.078" v="3495"/>
          <ac:spMkLst>
            <pc:docMk/>
            <pc:sldMk cId="2407043562" sldId="504"/>
            <ac:spMk id="9" creationId="{7A8471DD-5DD8-D024-092C-90AB7F793695}"/>
          </ac:spMkLst>
        </pc:spChg>
        <pc:spChg chg="add del">
          <ac:chgData name="Patrice FAYARD" userId="0c10a867c3e35b39" providerId="LiveId" clId="{CCFBEB69-4134-4A18-A1B4-76C39FFEBFA5}" dt="2025-11-22T06:36:12.750" v="3055"/>
          <ac:spMkLst>
            <pc:docMk/>
            <pc:sldMk cId="2407043562" sldId="504"/>
            <ac:spMk id="13" creationId="{63719E03-F496-CBB4-9AA1-FCA65DD2869B}"/>
          </ac:spMkLst>
        </pc:spChg>
        <pc:spChg chg="del">
          <ac:chgData name="Patrice FAYARD" userId="0c10a867c3e35b39" providerId="LiveId" clId="{CCFBEB69-4134-4A18-A1B4-76C39FFEBFA5}" dt="2025-11-22T07:08:34.332" v="3494" actId="478"/>
          <ac:spMkLst>
            <pc:docMk/>
            <pc:sldMk cId="2407043562" sldId="504"/>
            <ac:spMk id="18" creationId="{9F7D6915-B2BC-9497-5FAB-3BD0C495E560}"/>
          </ac:spMkLst>
        </pc:spChg>
      </pc:sldChg>
      <pc:sldChg chg="add del">
        <pc:chgData name="Patrice FAYARD" userId="0c10a867c3e35b39" providerId="LiveId" clId="{CCFBEB69-4134-4A18-A1B4-76C39FFEBFA5}" dt="2025-11-22T06:35:10.195" v="3033" actId="47"/>
        <pc:sldMkLst>
          <pc:docMk/>
          <pc:sldMk cId="2834375764" sldId="504"/>
        </pc:sldMkLst>
      </pc:sldChg>
      <pc:sldChg chg="addSp delSp add del setBg delDesignElem">
        <pc:chgData name="Patrice FAYARD" userId="0c10a867c3e35b39" providerId="LiveId" clId="{CCFBEB69-4134-4A18-A1B4-76C39FFEBFA5}" dt="2025-11-22T06:33:37.615" v="3010"/>
        <pc:sldMkLst>
          <pc:docMk/>
          <pc:sldMk cId="888291033" sldId="505"/>
        </pc:sldMkLst>
        <pc:spChg chg="add del">
          <ac:chgData name="Patrice FAYARD" userId="0c10a867c3e35b39" providerId="LiveId" clId="{CCFBEB69-4134-4A18-A1B4-76C39FFEBFA5}" dt="2025-11-22T06:33:37.615" v="3010"/>
          <ac:spMkLst>
            <pc:docMk/>
            <pc:sldMk cId="888291033" sldId="505"/>
            <ac:spMk id="13" creationId="{43461BF3-088F-0469-C618-6AB2B3315EC5}"/>
          </ac:spMkLst>
        </pc:spChg>
      </pc:sldChg>
      <pc:sldChg chg="addSp delSp modSp add mod">
        <pc:chgData name="Patrice FAYARD" userId="0c10a867c3e35b39" providerId="LiveId" clId="{CCFBEB69-4134-4A18-A1B4-76C39FFEBFA5}" dt="2025-11-22T07:07:48.783" v="3479"/>
        <pc:sldMkLst>
          <pc:docMk/>
          <pc:sldMk cId="2427016861" sldId="505"/>
        </pc:sldMkLst>
        <pc:spChg chg="add mod">
          <ac:chgData name="Patrice FAYARD" userId="0c10a867c3e35b39" providerId="LiveId" clId="{CCFBEB69-4134-4A18-A1B4-76C39FFEBFA5}" dt="2025-11-22T07:07:48.783" v="3479"/>
          <ac:spMkLst>
            <pc:docMk/>
            <pc:sldMk cId="2427016861" sldId="505"/>
            <ac:spMk id="3" creationId="{D1B60186-6F07-8601-ECC3-85462207FEF5}"/>
          </ac:spMkLst>
        </pc:spChg>
        <pc:spChg chg="del">
          <ac:chgData name="Patrice FAYARD" userId="0c10a867c3e35b39" providerId="LiveId" clId="{CCFBEB69-4134-4A18-A1B4-76C39FFEBFA5}" dt="2025-11-22T07:07:47.768" v="3478" actId="478"/>
          <ac:spMkLst>
            <pc:docMk/>
            <pc:sldMk cId="2427016861" sldId="505"/>
            <ac:spMk id="18" creationId="{5D070E43-F39B-7705-350D-E1AD3C062EF1}"/>
          </ac:spMkLst>
        </pc:spChg>
      </pc:sldChg>
      <pc:sldChg chg="addSp delSp modSp add del mod setBg delDesignElem">
        <pc:chgData name="Patrice FAYARD" userId="0c10a867c3e35b39" providerId="LiveId" clId="{CCFBEB69-4134-4A18-A1B4-76C39FFEBFA5}" dt="2025-11-22T07:07:55.270" v="3481"/>
        <pc:sldMkLst>
          <pc:docMk/>
          <pc:sldMk cId="1966747461" sldId="506"/>
        </pc:sldMkLst>
        <pc:spChg chg="add mod">
          <ac:chgData name="Patrice FAYARD" userId="0c10a867c3e35b39" providerId="LiveId" clId="{CCFBEB69-4134-4A18-A1B4-76C39FFEBFA5}" dt="2025-11-22T07:07:55.270" v="3481"/>
          <ac:spMkLst>
            <pc:docMk/>
            <pc:sldMk cId="1966747461" sldId="506"/>
            <ac:spMk id="3" creationId="{5B5928A0-434C-E2C2-7A45-2B69A96A2667}"/>
          </ac:spMkLst>
        </pc:spChg>
        <pc:spChg chg="add del">
          <ac:chgData name="Patrice FAYARD" userId="0c10a867c3e35b39" providerId="LiveId" clId="{CCFBEB69-4134-4A18-A1B4-76C39FFEBFA5}" dt="2025-11-22T06:33:37.615" v="3010"/>
          <ac:spMkLst>
            <pc:docMk/>
            <pc:sldMk cId="1966747461" sldId="506"/>
            <ac:spMk id="13" creationId="{58B21C85-0423-E4D6-2D13-D7EF52F8EE8C}"/>
          </ac:spMkLst>
        </pc:spChg>
        <pc:spChg chg="del">
          <ac:chgData name="Patrice FAYARD" userId="0c10a867c3e35b39" providerId="LiveId" clId="{CCFBEB69-4134-4A18-A1B4-76C39FFEBFA5}" dt="2025-11-22T07:07:54.524" v="3480" actId="478"/>
          <ac:spMkLst>
            <pc:docMk/>
            <pc:sldMk cId="1966747461" sldId="506"/>
            <ac:spMk id="18" creationId="{636BE30C-9A5B-7FDB-9400-D864280C1A28}"/>
          </ac:spMkLst>
        </pc:spChg>
      </pc:sldChg>
      <pc:sldChg chg="addSp delSp add del setBg delDesignElem">
        <pc:chgData name="Patrice FAYARD" userId="0c10a867c3e35b39" providerId="LiveId" clId="{CCFBEB69-4134-4A18-A1B4-76C39FFEBFA5}" dt="2025-11-22T06:33:37.615" v="3010"/>
        <pc:sldMkLst>
          <pc:docMk/>
          <pc:sldMk cId="2562862372" sldId="507"/>
        </pc:sldMkLst>
        <pc:spChg chg="add del">
          <ac:chgData name="Patrice FAYARD" userId="0c10a867c3e35b39" providerId="LiveId" clId="{CCFBEB69-4134-4A18-A1B4-76C39FFEBFA5}" dt="2025-11-22T06:33:37.615" v="3010"/>
          <ac:spMkLst>
            <pc:docMk/>
            <pc:sldMk cId="2562862372" sldId="507"/>
            <ac:spMk id="13" creationId="{43B6E985-D433-B5E0-060E-6C4FD9A567AA}"/>
          </ac:spMkLst>
        </pc:spChg>
      </pc:sldChg>
      <pc:sldChg chg="addSp delSp modSp add mod">
        <pc:chgData name="Patrice FAYARD" userId="0c10a867c3e35b39" providerId="LiveId" clId="{CCFBEB69-4134-4A18-A1B4-76C39FFEBFA5}" dt="2025-11-22T07:07:59.886" v="3483"/>
        <pc:sldMkLst>
          <pc:docMk/>
          <pc:sldMk cId="3944271448" sldId="507"/>
        </pc:sldMkLst>
        <pc:spChg chg="add mod">
          <ac:chgData name="Patrice FAYARD" userId="0c10a867c3e35b39" providerId="LiveId" clId="{CCFBEB69-4134-4A18-A1B4-76C39FFEBFA5}" dt="2025-11-22T07:07:59.886" v="3483"/>
          <ac:spMkLst>
            <pc:docMk/>
            <pc:sldMk cId="3944271448" sldId="507"/>
            <ac:spMk id="2" creationId="{1A293E9F-E32F-CC65-3BB2-9F60C51174B0}"/>
          </ac:spMkLst>
        </pc:spChg>
        <pc:spChg chg="del">
          <ac:chgData name="Patrice FAYARD" userId="0c10a867c3e35b39" providerId="LiveId" clId="{CCFBEB69-4134-4A18-A1B4-76C39FFEBFA5}" dt="2025-11-22T07:07:59.184" v="3482" actId="478"/>
          <ac:spMkLst>
            <pc:docMk/>
            <pc:sldMk cId="3944271448" sldId="507"/>
            <ac:spMk id="18" creationId="{9A0E73EF-60E0-7ED2-AC93-161EDE7A7A5F}"/>
          </ac:spMkLst>
        </pc:spChg>
      </pc:sldChg>
      <pc:sldChg chg="addSp delSp modSp add del mod setBg delDesignElem">
        <pc:chgData name="Patrice FAYARD" userId="0c10a867c3e35b39" providerId="LiveId" clId="{CCFBEB69-4134-4A18-A1B4-76C39FFEBFA5}" dt="2025-11-22T07:08:04.594" v="3485"/>
        <pc:sldMkLst>
          <pc:docMk/>
          <pc:sldMk cId="1275699760" sldId="508"/>
        </pc:sldMkLst>
        <pc:spChg chg="add mod">
          <ac:chgData name="Patrice FAYARD" userId="0c10a867c3e35b39" providerId="LiveId" clId="{CCFBEB69-4134-4A18-A1B4-76C39FFEBFA5}" dt="2025-11-22T07:08:04.594" v="3485"/>
          <ac:spMkLst>
            <pc:docMk/>
            <pc:sldMk cId="1275699760" sldId="508"/>
            <ac:spMk id="2" creationId="{E25D4BDD-D229-F51F-F005-8C8EA02FD6F7}"/>
          </ac:spMkLst>
        </pc:spChg>
        <pc:spChg chg="add del">
          <ac:chgData name="Patrice FAYARD" userId="0c10a867c3e35b39" providerId="LiveId" clId="{CCFBEB69-4134-4A18-A1B4-76C39FFEBFA5}" dt="2025-11-22T06:33:37.615" v="3010"/>
          <ac:spMkLst>
            <pc:docMk/>
            <pc:sldMk cId="1275699760" sldId="508"/>
            <ac:spMk id="13" creationId="{F535D5FE-DDEC-2A10-6FCD-D225D550C099}"/>
          </ac:spMkLst>
        </pc:spChg>
        <pc:spChg chg="del">
          <ac:chgData name="Patrice FAYARD" userId="0c10a867c3e35b39" providerId="LiveId" clId="{CCFBEB69-4134-4A18-A1B4-76C39FFEBFA5}" dt="2025-11-22T07:08:03.705" v="3484" actId="478"/>
          <ac:spMkLst>
            <pc:docMk/>
            <pc:sldMk cId="1275699760" sldId="508"/>
            <ac:spMk id="18" creationId="{51499723-6B68-B736-79FC-2F8830DAB203}"/>
          </ac:spMkLst>
        </pc:spChg>
      </pc:sldChg>
      <pc:sldChg chg="addSp delSp add del setBg delDesignElem">
        <pc:chgData name="Patrice FAYARD" userId="0c10a867c3e35b39" providerId="LiveId" clId="{CCFBEB69-4134-4A18-A1B4-76C39FFEBFA5}" dt="2025-11-22T06:33:37.615" v="3010"/>
        <pc:sldMkLst>
          <pc:docMk/>
          <pc:sldMk cId="1079776895" sldId="509"/>
        </pc:sldMkLst>
        <pc:spChg chg="add del">
          <ac:chgData name="Patrice FAYARD" userId="0c10a867c3e35b39" providerId="LiveId" clId="{CCFBEB69-4134-4A18-A1B4-76C39FFEBFA5}" dt="2025-11-22T06:33:37.615" v="3010"/>
          <ac:spMkLst>
            <pc:docMk/>
            <pc:sldMk cId="1079776895" sldId="509"/>
            <ac:spMk id="13" creationId="{0B13783A-4A02-4674-11EF-7F77EB6B91C6}"/>
          </ac:spMkLst>
        </pc:spChg>
      </pc:sldChg>
      <pc:sldChg chg="add del">
        <pc:chgData name="Patrice FAYARD" userId="0c10a867c3e35b39" providerId="LiveId" clId="{CCFBEB69-4134-4A18-A1B4-76C39FFEBFA5}" dt="2025-11-22T06:41:00.841" v="3074" actId="47"/>
        <pc:sldMkLst>
          <pc:docMk/>
          <pc:sldMk cId="2925196179" sldId="509"/>
        </pc:sldMkLst>
      </pc:sldChg>
      <pc:sldChg chg="addSp delSp add del setBg delDesignElem">
        <pc:chgData name="Patrice FAYARD" userId="0c10a867c3e35b39" providerId="LiveId" clId="{CCFBEB69-4134-4A18-A1B4-76C39FFEBFA5}" dt="2025-11-22T06:33:37.615" v="3010"/>
        <pc:sldMkLst>
          <pc:docMk/>
          <pc:sldMk cId="3044801331" sldId="510"/>
        </pc:sldMkLst>
        <pc:spChg chg="add del">
          <ac:chgData name="Patrice FAYARD" userId="0c10a867c3e35b39" providerId="LiveId" clId="{CCFBEB69-4134-4A18-A1B4-76C39FFEBFA5}" dt="2025-11-22T06:33:37.615" v="3010"/>
          <ac:spMkLst>
            <pc:docMk/>
            <pc:sldMk cId="3044801331" sldId="510"/>
            <ac:spMk id="13" creationId="{42A4FC2C-047E-45A5-965D-8E1E3BF09BC6}"/>
          </ac:spMkLst>
        </pc:spChg>
      </pc:sldChg>
      <pc:sldChg chg="add del">
        <pc:chgData name="Patrice FAYARD" userId="0c10a867c3e35b39" providerId="LiveId" clId="{CCFBEB69-4134-4A18-A1B4-76C39FFEBFA5}" dt="2025-11-22T06:41:00.841" v="3074" actId="47"/>
        <pc:sldMkLst>
          <pc:docMk/>
          <pc:sldMk cId="3657175891" sldId="510"/>
        </pc:sldMkLst>
      </pc:sldChg>
      <pc:sldChg chg="modSp add mod">
        <pc:chgData name="Patrice FAYARD" userId="0c10a867c3e35b39" providerId="LiveId" clId="{CCFBEB69-4134-4A18-A1B4-76C39FFEBFA5}" dt="2025-11-22T06:44:11.313" v="3108" actId="1076"/>
        <pc:sldMkLst>
          <pc:docMk/>
          <pc:sldMk cId="2616791256" sldId="511"/>
        </pc:sldMkLst>
        <pc:spChg chg="mod">
          <ac:chgData name="Patrice FAYARD" userId="0c10a867c3e35b39" providerId="LiveId" clId="{CCFBEB69-4134-4A18-A1B4-76C39FFEBFA5}" dt="2025-11-22T06:41:58.893" v="3084" actId="20577"/>
          <ac:spMkLst>
            <pc:docMk/>
            <pc:sldMk cId="2616791256" sldId="511"/>
            <ac:spMk id="4" creationId="{CA1264B4-D80A-4FA7-3CF7-37653B6FE8C4}"/>
          </ac:spMkLst>
        </pc:spChg>
        <pc:spChg chg="mod">
          <ac:chgData name="Patrice FAYARD" userId="0c10a867c3e35b39" providerId="LiveId" clId="{CCFBEB69-4134-4A18-A1B4-76C39FFEBFA5}" dt="2025-11-22T06:44:11.313" v="3108" actId="1076"/>
          <ac:spMkLst>
            <pc:docMk/>
            <pc:sldMk cId="2616791256" sldId="511"/>
            <ac:spMk id="17" creationId="{BB1674D4-1B9D-1B34-9CA0-0F38E9469FDA}"/>
          </ac:spMkLst>
        </pc:spChg>
      </pc:sldChg>
      <pc:sldChg chg="addSp delSp add del setBg delDesignElem">
        <pc:chgData name="Patrice FAYARD" userId="0c10a867c3e35b39" providerId="LiveId" clId="{CCFBEB69-4134-4A18-A1B4-76C39FFEBFA5}" dt="2025-11-22T06:34:45.881" v="3024"/>
        <pc:sldMkLst>
          <pc:docMk/>
          <pc:sldMk cId="2811448773" sldId="511"/>
        </pc:sldMkLst>
        <pc:spChg chg="add del">
          <ac:chgData name="Patrice FAYARD" userId="0c10a867c3e35b39" providerId="LiveId" clId="{CCFBEB69-4134-4A18-A1B4-76C39FFEBFA5}" dt="2025-11-22T06:34:45.881" v="3024"/>
          <ac:spMkLst>
            <pc:docMk/>
            <pc:sldMk cId="2811448773" sldId="511"/>
            <ac:spMk id="13" creationId="{5D7B94BD-F692-4E9F-7ED7-7B9E6B9E49E9}"/>
          </ac:spMkLst>
        </pc:spChg>
      </pc:sldChg>
      <pc:sldChg chg="add del">
        <pc:chgData name="Patrice FAYARD" userId="0c10a867c3e35b39" providerId="LiveId" clId="{CCFBEB69-4134-4A18-A1B4-76C39FFEBFA5}" dt="2025-11-22T06:40:52.125" v="3073" actId="47"/>
        <pc:sldMkLst>
          <pc:docMk/>
          <pc:sldMk cId="89936161" sldId="512"/>
        </pc:sldMkLst>
      </pc:sldChg>
      <pc:sldChg chg="addSp delSp add del setBg delDesignElem">
        <pc:chgData name="Patrice FAYARD" userId="0c10a867c3e35b39" providerId="LiveId" clId="{CCFBEB69-4134-4A18-A1B4-76C39FFEBFA5}" dt="2025-11-22T06:36:12.750" v="3055"/>
        <pc:sldMkLst>
          <pc:docMk/>
          <pc:sldMk cId="926806023" sldId="512"/>
        </pc:sldMkLst>
        <pc:spChg chg="add del">
          <ac:chgData name="Patrice FAYARD" userId="0c10a867c3e35b39" providerId="LiveId" clId="{CCFBEB69-4134-4A18-A1B4-76C39FFEBFA5}" dt="2025-11-22T06:36:12.750" v="3055"/>
          <ac:spMkLst>
            <pc:docMk/>
            <pc:sldMk cId="926806023" sldId="512"/>
            <ac:spMk id="13" creationId="{42A4FC2C-047E-45A5-965D-8E1E3BF09BC6}"/>
          </ac:spMkLst>
        </pc:spChg>
      </pc:sldChg>
      <pc:sldChg chg="addSp delSp add del setBg delDesignElem">
        <pc:chgData name="Patrice FAYARD" userId="0c10a867c3e35b39" providerId="LiveId" clId="{CCFBEB69-4134-4A18-A1B4-76C39FFEBFA5}" dt="2025-11-22T06:36:12.750" v="3055"/>
        <pc:sldMkLst>
          <pc:docMk/>
          <pc:sldMk cId="226029461" sldId="513"/>
        </pc:sldMkLst>
        <pc:spChg chg="add del">
          <ac:chgData name="Patrice FAYARD" userId="0c10a867c3e35b39" providerId="LiveId" clId="{CCFBEB69-4134-4A18-A1B4-76C39FFEBFA5}" dt="2025-11-22T06:36:12.750" v="3055"/>
          <ac:spMkLst>
            <pc:docMk/>
            <pc:sldMk cId="226029461" sldId="513"/>
            <ac:spMk id="13" creationId="{43461BF3-088F-0469-C618-6AB2B3315EC5}"/>
          </ac:spMkLst>
        </pc:spChg>
      </pc:sldChg>
      <pc:sldChg chg="addSp delSp modSp add mod">
        <pc:chgData name="Patrice FAYARD" userId="0c10a867c3e35b39" providerId="LiveId" clId="{CCFBEB69-4134-4A18-A1B4-76C39FFEBFA5}" dt="2025-11-22T07:13:23.549" v="3532" actId="20577"/>
        <pc:sldMkLst>
          <pc:docMk/>
          <pc:sldMk cId="1441144738" sldId="513"/>
        </pc:sldMkLst>
        <pc:spChg chg="add mod">
          <ac:chgData name="Patrice FAYARD" userId="0c10a867c3e35b39" providerId="LiveId" clId="{CCFBEB69-4134-4A18-A1B4-76C39FFEBFA5}" dt="2025-11-22T07:08:14.206" v="3487"/>
          <ac:spMkLst>
            <pc:docMk/>
            <pc:sldMk cId="1441144738" sldId="513"/>
            <ac:spMk id="2" creationId="{FA51CBFA-6639-4C90-D0FB-0EEFDE1AA18C}"/>
          </ac:spMkLst>
        </pc:spChg>
        <pc:spChg chg="mod">
          <ac:chgData name="Patrice FAYARD" userId="0c10a867c3e35b39" providerId="LiveId" clId="{CCFBEB69-4134-4A18-A1B4-76C39FFEBFA5}" dt="2025-11-22T07:13:23.549" v="3532" actId="20577"/>
          <ac:spMkLst>
            <pc:docMk/>
            <pc:sldMk cId="1441144738" sldId="513"/>
            <ac:spMk id="5" creationId="{5A3DD876-8FB4-EB58-CE21-5EF9661EA2D3}"/>
          </ac:spMkLst>
        </pc:spChg>
        <pc:spChg chg="del">
          <ac:chgData name="Patrice FAYARD" userId="0c10a867c3e35b39" providerId="LiveId" clId="{CCFBEB69-4134-4A18-A1B4-76C39FFEBFA5}" dt="2025-11-22T07:08:13.389" v="3486" actId="478"/>
          <ac:spMkLst>
            <pc:docMk/>
            <pc:sldMk cId="1441144738" sldId="513"/>
            <ac:spMk id="18" creationId="{5D070E43-F39B-7705-350D-E1AD3C062EF1}"/>
          </ac:spMkLst>
        </pc:spChg>
      </pc:sldChg>
      <pc:sldChg chg="addSp delSp modSp add del mod setBg delDesignElem">
        <pc:chgData name="Patrice FAYARD" userId="0c10a867c3e35b39" providerId="LiveId" clId="{CCFBEB69-4134-4A18-A1B4-76C39FFEBFA5}" dt="2025-11-22T07:08:19.581" v="3489"/>
        <pc:sldMkLst>
          <pc:docMk/>
          <pc:sldMk cId="2641367008" sldId="514"/>
        </pc:sldMkLst>
        <pc:spChg chg="add mod">
          <ac:chgData name="Patrice FAYARD" userId="0c10a867c3e35b39" providerId="LiveId" clId="{CCFBEB69-4134-4A18-A1B4-76C39FFEBFA5}" dt="2025-11-22T07:08:19.581" v="3489"/>
          <ac:spMkLst>
            <pc:docMk/>
            <pc:sldMk cId="2641367008" sldId="514"/>
            <ac:spMk id="8" creationId="{BA825405-E32F-C3AB-E665-B205DB0C9B0E}"/>
          </ac:spMkLst>
        </pc:spChg>
        <pc:spChg chg="add del">
          <ac:chgData name="Patrice FAYARD" userId="0c10a867c3e35b39" providerId="LiveId" clId="{CCFBEB69-4134-4A18-A1B4-76C39FFEBFA5}" dt="2025-11-22T06:36:12.750" v="3055"/>
          <ac:spMkLst>
            <pc:docMk/>
            <pc:sldMk cId="2641367008" sldId="514"/>
            <ac:spMk id="13" creationId="{4D4992DF-0262-1935-90DF-C1148A037726}"/>
          </ac:spMkLst>
        </pc:spChg>
        <pc:spChg chg="del">
          <ac:chgData name="Patrice FAYARD" userId="0c10a867c3e35b39" providerId="LiveId" clId="{CCFBEB69-4134-4A18-A1B4-76C39FFEBFA5}" dt="2025-11-22T07:08:18.611" v="3488" actId="478"/>
          <ac:spMkLst>
            <pc:docMk/>
            <pc:sldMk cId="2641367008" sldId="514"/>
            <ac:spMk id="18" creationId="{5792F7FD-451F-265B-ED04-856C548357E3}"/>
          </ac:spMkLst>
        </pc:spChg>
      </pc:sldChg>
      <pc:sldChg chg="addSp delSp modSp add del mod setBg delDesignElem">
        <pc:chgData name="Patrice FAYARD" userId="0c10a867c3e35b39" providerId="LiveId" clId="{CCFBEB69-4134-4A18-A1B4-76C39FFEBFA5}" dt="2025-11-22T07:08:24.367" v="3491"/>
        <pc:sldMkLst>
          <pc:docMk/>
          <pc:sldMk cId="2648467979" sldId="515"/>
        </pc:sldMkLst>
        <pc:spChg chg="add mod">
          <ac:chgData name="Patrice FAYARD" userId="0c10a867c3e35b39" providerId="LiveId" clId="{CCFBEB69-4134-4A18-A1B4-76C39FFEBFA5}" dt="2025-11-22T07:08:24.367" v="3491"/>
          <ac:spMkLst>
            <pc:docMk/>
            <pc:sldMk cId="2648467979" sldId="515"/>
            <ac:spMk id="3" creationId="{3B06DD70-B150-1118-1876-E13652E2DAE4}"/>
          </ac:spMkLst>
        </pc:spChg>
        <pc:spChg chg="add del">
          <ac:chgData name="Patrice FAYARD" userId="0c10a867c3e35b39" providerId="LiveId" clId="{CCFBEB69-4134-4A18-A1B4-76C39FFEBFA5}" dt="2025-11-22T06:36:12.750" v="3055"/>
          <ac:spMkLst>
            <pc:docMk/>
            <pc:sldMk cId="2648467979" sldId="515"/>
            <ac:spMk id="13" creationId="{24E898E0-C270-CFBC-61B2-64CCF42DEE22}"/>
          </ac:spMkLst>
        </pc:spChg>
        <pc:spChg chg="del">
          <ac:chgData name="Patrice FAYARD" userId="0c10a867c3e35b39" providerId="LiveId" clId="{CCFBEB69-4134-4A18-A1B4-76C39FFEBFA5}" dt="2025-11-22T07:08:23.559" v="3490" actId="478"/>
          <ac:spMkLst>
            <pc:docMk/>
            <pc:sldMk cId="2648467979" sldId="515"/>
            <ac:spMk id="18" creationId="{9268BE4D-EF1B-9C1A-705A-DF7B9F0869CF}"/>
          </ac:spMkLst>
        </pc:spChg>
      </pc:sldChg>
      <pc:sldChg chg="addSp delSp modSp add del mod setBg delDesignElem">
        <pc:chgData name="Patrice FAYARD" userId="0c10a867c3e35b39" providerId="LiveId" clId="{CCFBEB69-4134-4A18-A1B4-76C39FFEBFA5}" dt="2025-11-22T07:08:30.088" v="3493"/>
        <pc:sldMkLst>
          <pc:docMk/>
          <pc:sldMk cId="3802447266" sldId="516"/>
        </pc:sldMkLst>
        <pc:spChg chg="add mod">
          <ac:chgData name="Patrice FAYARD" userId="0c10a867c3e35b39" providerId="LiveId" clId="{CCFBEB69-4134-4A18-A1B4-76C39FFEBFA5}" dt="2025-11-22T07:08:30.088" v="3493"/>
          <ac:spMkLst>
            <pc:docMk/>
            <pc:sldMk cId="3802447266" sldId="516"/>
            <ac:spMk id="12" creationId="{577823C9-40E5-9690-EA41-21604C602461}"/>
          </ac:spMkLst>
        </pc:spChg>
        <pc:spChg chg="add del">
          <ac:chgData name="Patrice FAYARD" userId="0c10a867c3e35b39" providerId="LiveId" clId="{CCFBEB69-4134-4A18-A1B4-76C39FFEBFA5}" dt="2025-11-22T06:36:12.750" v="3055"/>
          <ac:spMkLst>
            <pc:docMk/>
            <pc:sldMk cId="3802447266" sldId="516"/>
            <ac:spMk id="13" creationId="{1C060838-81B7-D85B-DF1A-409C05B28770}"/>
          </ac:spMkLst>
        </pc:spChg>
        <pc:spChg chg="del">
          <ac:chgData name="Patrice FAYARD" userId="0c10a867c3e35b39" providerId="LiveId" clId="{CCFBEB69-4134-4A18-A1B4-76C39FFEBFA5}" dt="2025-11-22T07:08:29.492" v="3492" actId="478"/>
          <ac:spMkLst>
            <pc:docMk/>
            <pc:sldMk cId="3802447266" sldId="516"/>
            <ac:spMk id="18" creationId="{E564E54F-E948-6AC4-13B9-6E573BCFE71D}"/>
          </ac:spMkLst>
        </pc:spChg>
      </pc:sldChg>
      <pc:sldChg chg="addSp delSp modSp add del mod setBg delDesignElem">
        <pc:chgData name="Patrice FAYARD" userId="0c10a867c3e35b39" providerId="LiveId" clId="{CCFBEB69-4134-4A18-A1B4-76C39FFEBFA5}" dt="2025-11-22T07:08:46.359" v="3499"/>
        <pc:sldMkLst>
          <pc:docMk/>
          <pc:sldMk cId="4209059523" sldId="517"/>
        </pc:sldMkLst>
        <pc:spChg chg="add mod">
          <ac:chgData name="Patrice FAYARD" userId="0c10a867c3e35b39" providerId="LiveId" clId="{CCFBEB69-4134-4A18-A1B4-76C39FFEBFA5}" dt="2025-11-22T07:08:46.359" v="3499"/>
          <ac:spMkLst>
            <pc:docMk/>
            <pc:sldMk cId="4209059523" sldId="517"/>
            <ac:spMk id="5" creationId="{9650CA06-CB77-45BF-51BD-14D7FDF50F06}"/>
          </ac:spMkLst>
        </pc:spChg>
        <pc:spChg chg="add del">
          <ac:chgData name="Patrice FAYARD" userId="0c10a867c3e35b39" providerId="LiveId" clId="{CCFBEB69-4134-4A18-A1B4-76C39FFEBFA5}" dt="2025-11-22T06:36:12.750" v="3055"/>
          <ac:spMkLst>
            <pc:docMk/>
            <pc:sldMk cId="4209059523" sldId="517"/>
            <ac:spMk id="13" creationId="{9CA5FD51-AB86-B22F-FA76-4A442BDA8EC9}"/>
          </ac:spMkLst>
        </pc:spChg>
        <pc:spChg chg="del">
          <ac:chgData name="Patrice FAYARD" userId="0c10a867c3e35b39" providerId="LiveId" clId="{CCFBEB69-4134-4A18-A1B4-76C39FFEBFA5}" dt="2025-11-22T07:08:45.587" v="3498" actId="478"/>
          <ac:spMkLst>
            <pc:docMk/>
            <pc:sldMk cId="4209059523" sldId="517"/>
            <ac:spMk id="18" creationId="{7929211F-9D13-543D-31CA-F57FCD21C29B}"/>
          </ac:spMkLst>
        </pc:spChg>
      </pc:sldChg>
      <pc:sldChg chg="addSp delSp modSp add del mod setBg delDesignElem">
        <pc:chgData name="Patrice FAYARD" userId="0c10a867c3e35b39" providerId="LiveId" clId="{CCFBEB69-4134-4A18-A1B4-76C39FFEBFA5}" dt="2025-11-22T07:08:51.041" v="3501"/>
        <pc:sldMkLst>
          <pc:docMk/>
          <pc:sldMk cId="171325676" sldId="518"/>
        </pc:sldMkLst>
        <pc:spChg chg="add mod">
          <ac:chgData name="Patrice FAYARD" userId="0c10a867c3e35b39" providerId="LiveId" clId="{CCFBEB69-4134-4A18-A1B4-76C39FFEBFA5}" dt="2025-11-22T07:08:51.041" v="3501"/>
          <ac:spMkLst>
            <pc:docMk/>
            <pc:sldMk cId="171325676" sldId="518"/>
            <ac:spMk id="8" creationId="{FC1864BA-43C8-47B5-4377-CE2D63033064}"/>
          </ac:spMkLst>
        </pc:spChg>
        <pc:spChg chg="add del">
          <ac:chgData name="Patrice FAYARD" userId="0c10a867c3e35b39" providerId="LiveId" clId="{CCFBEB69-4134-4A18-A1B4-76C39FFEBFA5}" dt="2025-11-22T06:36:12.750" v="3055"/>
          <ac:spMkLst>
            <pc:docMk/>
            <pc:sldMk cId="171325676" sldId="518"/>
            <ac:spMk id="13" creationId="{57BA6ECE-0454-C339-3210-E212FF444DD3}"/>
          </ac:spMkLst>
        </pc:spChg>
        <pc:spChg chg="del">
          <ac:chgData name="Patrice FAYARD" userId="0c10a867c3e35b39" providerId="LiveId" clId="{CCFBEB69-4134-4A18-A1B4-76C39FFEBFA5}" dt="2025-11-22T07:08:50.456" v="3500" actId="478"/>
          <ac:spMkLst>
            <pc:docMk/>
            <pc:sldMk cId="171325676" sldId="518"/>
            <ac:spMk id="18" creationId="{071334AB-B720-D424-D970-504AF0F7FA7D}"/>
          </ac:spMkLst>
        </pc:spChg>
      </pc:sldChg>
      <pc:sldChg chg="addSp delSp modSp add del mod setBg delDesignElem">
        <pc:chgData name="Patrice FAYARD" userId="0c10a867c3e35b39" providerId="LiveId" clId="{CCFBEB69-4134-4A18-A1B4-76C39FFEBFA5}" dt="2025-11-22T07:08:59.164" v="3503"/>
        <pc:sldMkLst>
          <pc:docMk/>
          <pc:sldMk cId="952263008" sldId="519"/>
        </pc:sldMkLst>
        <pc:spChg chg="add mod">
          <ac:chgData name="Patrice FAYARD" userId="0c10a867c3e35b39" providerId="LiveId" clId="{CCFBEB69-4134-4A18-A1B4-76C39FFEBFA5}" dt="2025-11-22T07:08:59.164" v="3503"/>
          <ac:spMkLst>
            <pc:docMk/>
            <pc:sldMk cId="952263008" sldId="519"/>
            <ac:spMk id="11" creationId="{DA391204-484B-DB47-A9E8-6383C896309A}"/>
          </ac:spMkLst>
        </pc:spChg>
        <pc:spChg chg="add del">
          <ac:chgData name="Patrice FAYARD" userId="0c10a867c3e35b39" providerId="LiveId" clId="{CCFBEB69-4134-4A18-A1B4-76C39FFEBFA5}" dt="2025-11-22T06:36:12.750" v="3055"/>
          <ac:spMkLst>
            <pc:docMk/>
            <pc:sldMk cId="952263008" sldId="519"/>
            <ac:spMk id="13" creationId="{39B9D253-734C-6139-43CE-868BE11BEC0B}"/>
          </ac:spMkLst>
        </pc:spChg>
        <pc:spChg chg="del">
          <ac:chgData name="Patrice FAYARD" userId="0c10a867c3e35b39" providerId="LiveId" clId="{CCFBEB69-4134-4A18-A1B4-76C39FFEBFA5}" dt="2025-11-22T07:08:58.472" v="3502" actId="478"/>
          <ac:spMkLst>
            <pc:docMk/>
            <pc:sldMk cId="952263008" sldId="519"/>
            <ac:spMk id="18" creationId="{04A9D3A0-66B9-FE9F-FD3F-58EC5F274B49}"/>
          </ac:spMkLst>
        </pc:spChg>
      </pc:sldChg>
      <pc:sldChg chg="addSp delSp modSp add del mod setBg delDesignElem">
        <pc:chgData name="Patrice FAYARD" userId="0c10a867c3e35b39" providerId="LiveId" clId="{CCFBEB69-4134-4A18-A1B4-76C39FFEBFA5}" dt="2025-11-22T07:09:06.101" v="3505"/>
        <pc:sldMkLst>
          <pc:docMk/>
          <pc:sldMk cId="560646641" sldId="520"/>
        </pc:sldMkLst>
        <pc:spChg chg="add mod">
          <ac:chgData name="Patrice FAYARD" userId="0c10a867c3e35b39" providerId="LiveId" clId="{CCFBEB69-4134-4A18-A1B4-76C39FFEBFA5}" dt="2025-11-22T07:09:06.101" v="3505"/>
          <ac:spMkLst>
            <pc:docMk/>
            <pc:sldMk cId="560646641" sldId="520"/>
            <ac:spMk id="3" creationId="{EBCDD581-4219-C8D6-A780-A725A9487B24}"/>
          </ac:spMkLst>
        </pc:spChg>
        <pc:spChg chg="add del">
          <ac:chgData name="Patrice FAYARD" userId="0c10a867c3e35b39" providerId="LiveId" clId="{CCFBEB69-4134-4A18-A1B4-76C39FFEBFA5}" dt="2025-11-22T06:36:12.750" v="3055"/>
          <ac:spMkLst>
            <pc:docMk/>
            <pc:sldMk cId="560646641" sldId="520"/>
            <ac:spMk id="13" creationId="{3765FB64-8838-1BC1-EB60-5E820256D527}"/>
          </ac:spMkLst>
        </pc:spChg>
        <pc:spChg chg="del">
          <ac:chgData name="Patrice FAYARD" userId="0c10a867c3e35b39" providerId="LiveId" clId="{CCFBEB69-4134-4A18-A1B4-76C39FFEBFA5}" dt="2025-11-22T07:09:05.288" v="3504" actId="478"/>
          <ac:spMkLst>
            <pc:docMk/>
            <pc:sldMk cId="560646641" sldId="520"/>
            <ac:spMk id="18" creationId="{5F951DB1-01B4-067C-D910-D284FF29AFE0}"/>
          </ac:spMkLst>
        </pc:spChg>
      </pc:sldChg>
      <pc:sldChg chg="addSp delSp modSp add del mod setBg delDesignElem">
        <pc:chgData name="Patrice FAYARD" userId="0c10a867c3e35b39" providerId="LiveId" clId="{CCFBEB69-4134-4A18-A1B4-76C39FFEBFA5}" dt="2025-11-22T07:09:12.055" v="3507"/>
        <pc:sldMkLst>
          <pc:docMk/>
          <pc:sldMk cId="3186132232" sldId="521"/>
        </pc:sldMkLst>
        <pc:spChg chg="add mod">
          <ac:chgData name="Patrice FAYARD" userId="0c10a867c3e35b39" providerId="LiveId" clId="{CCFBEB69-4134-4A18-A1B4-76C39FFEBFA5}" dt="2025-11-22T07:09:12.055" v="3507"/>
          <ac:spMkLst>
            <pc:docMk/>
            <pc:sldMk cId="3186132232" sldId="521"/>
            <ac:spMk id="2" creationId="{1F023E1C-AFDA-F995-D99B-13BDA41630A5}"/>
          </ac:spMkLst>
        </pc:spChg>
        <pc:spChg chg="add del">
          <ac:chgData name="Patrice FAYARD" userId="0c10a867c3e35b39" providerId="LiveId" clId="{CCFBEB69-4134-4A18-A1B4-76C39FFEBFA5}" dt="2025-11-22T06:36:12.750" v="3055"/>
          <ac:spMkLst>
            <pc:docMk/>
            <pc:sldMk cId="3186132232" sldId="521"/>
            <ac:spMk id="13" creationId="{EAEA8947-BBAA-46C8-9D46-8F6E0712A77B}"/>
          </ac:spMkLst>
        </pc:spChg>
        <pc:spChg chg="del">
          <ac:chgData name="Patrice FAYARD" userId="0c10a867c3e35b39" providerId="LiveId" clId="{CCFBEB69-4134-4A18-A1B4-76C39FFEBFA5}" dt="2025-11-22T07:09:11.198" v="3506" actId="478"/>
          <ac:spMkLst>
            <pc:docMk/>
            <pc:sldMk cId="3186132232" sldId="521"/>
            <ac:spMk id="18" creationId="{17417E2D-B5D9-FED6-8B41-94E021BD28F7}"/>
          </ac:spMkLst>
        </pc:spChg>
      </pc:sldChg>
      <pc:sldChg chg="addSp delSp modSp add del mod setBg delDesignElem">
        <pc:chgData name="Patrice FAYARD" userId="0c10a867c3e35b39" providerId="LiveId" clId="{CCFBEB69-4134-4A18-A1B4-76C39FFEBFA5}" dt="2025-11-22T07:09:28.091" v="3509"/>
        <pc:sldMkLst>
          <pc:docMk/>
          <pc:sldMk cId="2792870117" sldId="522"/>
        </pc:sldMkLst>
        <pc:spChg chg="add mod">
          <ac:chgData name="Patrice FAYARD" userId="0c10a867c3e35b39" providerId="LiveId" clId="{CCFBEB69-4134-4A18-A1B4-76C39FFEBFA5}" dt="2025-11-22T07:09:28.091" v="3509"/>
          <ac:spMkLst>
            <pc:docMk/>
            <pc:sldMk cId="2792870117" sldId="522"/>
            <ac:spMk id="2" creationId="{AED63DA2-DCD1-FD87-FCF6-05A2E5503DD8}"/>
          </ac:spMkLst>
        </pc:spChg>
        <pc:spChg chg="add del">
          <ac:chgData name="Patrice FAYARD" userId="0c10a867c3e35b39" providerId="LiveId" clId="{CCFBEB69-4134-4A18-A1B4-76C39FFEBFA5}" dt="2025-11-22T06:36:12.750" v="3055"/>
          <ac:spMkLst>
            <pc:docMk/>
            <pc:sldMk cId="2792870117" sldId="522"/>
            <ac:spMk id="13" creationId="{37FEA146-A80B-19DA-868B-C49AE6DEA10C}"/>
          </ac:spMkLst>
        </pc:spChg>
        <pc:spChg chg="del">
          <ac:chgData name="Patrice FAYARD" userId="0c10a867c3e35b39" providerId="LiveId" clId="{CCFBEB69-4134-4A18-A1B4-76C39FFEBFA5}" dt="2025-11-22T07:09:27.120" v="3508" actId="478"/>
          <ac:spMkLst>
            <pc:docMk/>
            <pc:sldMk cId="2792870117" sldId="522"/>
            <ac:spMk id="18" creationId="{5C598B16-60C3-378A-C28E-202EB58DD34A}"/>
          </ac:spMkLst>
        </pc:spChg>
      </pc:sldChg>
      <pc:sldChg chg="addSp delSp modSp add del mod setBg delDesignElem">
        <pc:chgData name="Patrice FAYARD" userId="0c10a867c3e35b39" providerId="LiveId" clId="{CCFBEB69-4134-4A18-A1B4-76C39FFEBFA5}" dt="2025-11-22T07:09:32.648" v="3511"/>
        <pc:sldMkLst>
          <pc:docMk/>
          <pc:sldMk cId="4210416057" sldId="523"/>
        </pc:sldMkLst>
        <pc:spChg chg="add mod">
          <ac:chgData name="Patrice FAYARD" userId="0c10a867c3e35b39" providerId="LiveId" clId="{CCFBEB69-4134-4A18-A1B4-76C39FFEBFA5}" dt="2025-11-22T07:09:32.648" v="3511"/>
          <ac:spMkLst>
            <pc:docMk/>
            <pc:sldMk cId="4210416057" sldId="523"/>
            <ac:spMk id="5" creationId="{5879ED37-AD7B-80E6-63FD-9F2E433257CA}"/>
          </ac:spMkLst>
        </pc:spChg>
        <pc:spChg chg="add del">
          <ac:chgData name="Patrice FAYARD" userId="0c10a867c3e35b39" providerId="LiveId" clId="{CCFBEB69-4134-4A18-A1B4-76C39FFEBFA5}" dt="2025-11-22T06:36:12.750" v="3055"/>
          <ac:spMkLst>
            <pc:docMk/>
            <pc:sldMk cId="4210416057" sldId="523"/>
            <ac:spMk id="13" creationId="{F2AD7D0A-1FBB-4321-E4C7-B898D9005FF9}"/>
          </ac:spMkLst>
        </pc:spChg>
        <pc:spChg chg="del">
          <ac:chgData name="Patrice FAYARD" userId="0c10a867c3e35b39" providerId="LiveId" clId="{CCFBEB69-4134-4A18-A1B4-76C39FFEBFA5}" dt="2025-11-22T07:09:31.902" v="3510" actId="478"/>
          <ac:spMkLst>
            <pc:docMk/>
            <pc:sldMk cId="4210416057" sldId="523"/>
            <ac:spMk id="18" creationId="{E462A2D9-D4EE-5501-303C-3830BE2151F2}"/>
          </ac:spMkLst>
        </pc:spChg>
      </pc:sldChg>
      <pc:sldChg chg="addSp delSp modSp add del mod setBg delDesignElem">
        <pc:chgData name="Patrice FAYARD" userId="0c10a867c3e35b39" providerId="LiveId" clId="{CCFBEB69-4134-4A18-A1B4-76C39FFEBFA5}" dt="2025-11-22T07:09:38.631" v="3513"/>
        <pc:sldMkLst>
          <pc:docMk/>
          <pc:sldMk cId="2148120193" sldId="524"/>
        </pc:sldMkLst>
        <pc:spChg chg="add mod">
          <ac:chgData name="Patrice FAYARD" userId="0c10a867c3e35b39" providerId="LiveId" clId="{CCFBEB69-4134-4A18-A1B4-76C39FFEBFA5}" dt="2025-11-22T07:09:38.631" v="3513"/>
          <ac:spMkLst>
            <pc:docMk/>
            <pc:sldMk cId="2148120193" sldId="524"/>
            <ac:spMk id="3" creationId="{1261E30D-BA7D-4817-4932-63AD3B6995F7}"/>
          </ac:spMkLst>
        </pc:spChg>
        <pc:spChg chg="add del">
          <ac:chgData name="Patrice FAYARD" userId="0c10a867c3e35b39" providerId="LiveId" clId="{CCFBEB69-4134-4A18-A1B4-76C39FFEBFA5}" dt="2025-11-22T06:36:12.750" v="3055"/>
          <ac:spMkLst>
            <pc:docMk/>
            <pc:sldMk cId="2148120193" sldId="524"/>
            <ac:spMk id="13" creationId="{2A0E10E9-2365-0450-4312-E1C90B8966B7}"/>
          </ac:spMkLst>
        </pc:spChg>
        <pc:spChg chg="del">
          <ac:chgData name="Patrice FAYARD" userId="0c10a867c3e35b39" providerId="LiveId" clId="{CCFBEB69-4134-4A18-A1B4-76C39FFEBFA5}" dt="2025-11-22T07:09:37.835" v="3512" actId="478"/>
          <ac:spMkLst>
            <pc:docMk/>
            <pc:sldMk cId="2148120193" sldId="524"/>
            <ac:spMk id="18" creationId="{2B463805-082C-2A48-5E8B-1C4FB848BB3E}"/>
          </ac:spMkLst>
        </pc:spChg>
      </pc:sldChg>
      <pc:sldChg chg="addSp delSp modSp add del mod setBg delDesignElem">
        <pc:chgData name="Patrice FAYARD" userId="0c10a867c3e35b39" providerId="LiveId" clId="{CCFBEB69-4134-4A18-A1B4-76C39FFEBFA5}" dt="2025-11-22T07:09:43.748" v="3515"/>
        <pc:sldMkLst>
          <pc:docMk/>
          <pc:sldMk cId="157627021" sldId="525"/>
        </pc:sldMkLst>
        <pc:spChg chg="add mod">
          <ac:chgData name="Patrice FAYARD" userId="0c10a867c3e35b39" providerId="LiveId" clId="{CCFBEB69-4134-4A18-A1B4-76C39FFEBFA5}" dt="2025-11-22T07:09:43.748" v="3515"/>
          <ac:spMkLst>
            <pc:docMk/>
            <pc:sldMk cId="157627021" sldId="525"/>
            <ac:spMk id="3" creationId="{A4796F97-08D8-0F52-0EF5-EA66559917EA}"/>
          </ac:spMkLst>
        </pc:spChg>
        <pc:spChg chg="add del">
          <ac:chgData name="Patrice FAYARD" userId="0c10a867c3e35b39" providerId="LiveId" clId="{CCFBEB69-4134-4A18-A1B4-76C39FFEBFA5}" dt="2025-11-22T06:36:12.750" v="3055"/>
          <ac:spMkLst>
            <pc:docMk/>
            <pc:sldMk cId="157627021" sldId="525"/>
            <ac:spMk id="13" creationId="{1B0BFFDD-93AB-1D5D-477B-8AA2C0F33FC8}"/>
          </ac:spMkLst>
        </pc:spChg>
        <pc:spChg chg="del">
          <ac:chgData name="Patrice FAYARD" userId="0c10a867c3e35b39" providerId="LiveId" clId="{CCFBEB69-4134-4A18-A1B4-76C39FFEBFA5}" dt="2025-11-22T07:09:43.120" v="3514" actId="478"/>
          <ac:spMkLst>
            <pc:docMk/>
            <pc:sldMk cId="157627021" sldId="525"/>
            <ac:spMk id="18" creationId="{81668CA9-9032-8BB7-EFCF-9F09211D1006}"/>
          </ac:spMkLst>
        </pc:spChg>
      </pc:sldChg>
      <pc:sldChg chg="addSp delSp add del setBg delDesignElem">
        <pc:chgData name="Patrice FAYARD" userId="0c10a867c3e35b39" providerId="LiveId" clId="{CCFBEB69-4134-4A18-A1B4-76C39FFEBFA5}" dt="2025-11-22T06:36:12.750" v="3055"/>
        <pc:sldMkLst>
          <pc:docMk/>
          <pc:sldMk cId="584899203" sldId="526"/>
        </pc:sldMkLst>
        <pc:spChg chg="add del">
          <ac:chgData name="Patrice FAYARD" userId="0c10a867c3e35b39" providerId="LiveId" clId="{CCFBEB69-4134-4A18-A1B4-76C39FFEBFA5}" dt="2025-11-22T06:36:12.750" v="3055"/>
          <ac:spMkLst>
            <pc:docMk/>
            <pc:sldMk cId="584899203" sldId="526"/>
            <ac:spMk id="13" creationId="{0B13783A-4A02-4674-11EF-7F77EB6B91C6}"/>
          </ac:spMkLst>
        </pc:spChg>
      </pc:sldChg>
      <pc:sldChg chg="addSp delSp modSp add mod">
        <pc:chgData name="Patrice FAYARD" userId="0c10a867c3e35b39" providerId="LiveId" clId="{CCFBEB69-4134-4A18-A1B4-76C39FFEBFA5}" dt="2025-11-22T08:12:10.197" v="4015" actId="478"/>
        <pc:sldMkLst>
          <pc:docMk/>
          <pc:sldMk cId="2399885535" sldId="526"/>
        </pc:sldMkLst>
        <pc:picChg chg="add del mod">
          <ac:chgData name="Patrice FAYARD" userId="0c10a867c3e35b39" providerId="LiveId" clId="{CCFBEB69-4134-4A18-A1B4-76C39FFEBFA5}" dt="2025-11-22T08:12:10.197" v="4015" actId="478"/>
          <ac:picMkLst>
            <pc:docMk/>
            <pc:sldMk cId="2399885535" sldId="526"/>
            <ac:picMk id="3" creationId="{7E28022B-3932-5ABA-AB15-B0BFF6E5D0C6}"/>
          </ac:picMkLst>
        </pc:picChg>
      </pc:sldChg>
      <pc:sldChg chg="modSp add mod">
        <pc:chgData name="Patrice FAYARD" userId="0c10a867c3e35b39" providerId="LiveId" clId="{CCFBEB69-4134-4A18-A1B4-76C39FFEBFA5}" dt="2025-11-22T08:22:45.999" v="4231" actId="14100"/>
        <pc:sldMkLst>
          <pc:docMk/>
          <pc:sldMk cId="1296724895" sldId="527"/>
        </pc:sldMkLst>
        <pc:picChg chg="mod">
          <ac:chgData name="Patrice FAYARD" userId="0c10a867c3e35b39" providerId="LiveId" clId="{CCFBEB69-4134-4A18-A1B4-76C39FFEBFA5}" dt="2025-11-22T08:22:45.999" v="4231" actId="14100"/>
          <ac:picMkLst>
            <pc:docMk/>
            <pc:sldMk cId="1296724895" sldId="527"/>
            <ac:picMk id="3" creationId="{37107BCE-D3FA-D4A6-5067-9C78384892EA}"/>
          </ac:picMkLst>
        </pc:picChg>
      </pc:sldChg>
      <pc:sldChg chg="addSp delSp add del setBg delDesignElem">
        <pc:chgData name="Patrice FAYARD" userId="0c10a867c3e35b39" providerId="LiveId" clId="{CCFBEB69-4134-4A18-A1B4-76C39FFEBFA5}" dt="2025-11-22T06:36:12.750" v="3055"/>
        <pc:sldMkLst>
          <pc:docMk/>
          <pc:sldMk cId="2781063153" sldId="527"/>
        </pc:sldMkLst>
        <pc:spChg chg="add del">
          <ac:chgData name="Patrice FAYARD" userId="0c10a867c3e35b39" providerId="LiveId" clId="{CCFBEB69-4134-4A18-A1B4-76C39FFEBFA5}" dt="2025-11-22T06:36:12.750" v="3055"/>
          <ac:spMkLst>
            <pc:docMk/>
            <pc:sldMk cId="2781063153" sldId="527"/>
            <ac:spMk id="13" creationId="{42A4FC2C-047E-45A5-965D-8E1E3BF09BC6}"/>
          </ac:spMkLst>
        </pc:spChg>
      </pc:sldChg>
      <pc:sldChg chg="modSp add mod">
        <pc:chgData name="Patrice FAYARD" userId="0c10a867c3e35b39" providerId="LiveId" clId="{CCFBEB69-4134-4A18-A1B4-76C39FFEBFA5}" dt="2025-11-22T06:44:33.245" v="3115" actId="20577"/>
        <pc:sldMkLst>
          <pc:docMk/>
          <pc:sldMk cId="741278200" sldId="528"/>
        </pc:sldMkLst>
        <pc:spChg chg="mod">
          <ac:chgData name="Patrice FAYARD" userId="0c10a867c3e35b39" providerId="LiveId" clId="{CCFBEB69-4134-4A18-A1B4-76C39FFEBFA5}" dt="2025-11-22T06:44:33.245" v="3115" actId="20577"/>
          <ac:spMkLst>
            <pc:docMk/>
            <pc:sldMk cId="741278200" sldId="528"/>
            <ac:spMk id="4" creationId="{16493335-89C6-675E-8552-709AC719FC42}"/>
          </ac:spMkLst>
        </pc:spChg>
        <pc:spChg chg="mod">
          <ac:chgData name="Patrice FAYARD" userId="0c10a867c3e35b39" providerId="LiveId" clId="{CCFBEB69-4134-4A18-A1B4-76C39FFEBFA5}" dt="2025-11-22T06:44:30.544" v="3111" actId="1076"/>
          <ac:spMkLst>
            <pc:docMk/>
            <pc:sldMk cId="741278200" sldId="528"/>
            <ac:spMk id="17" creationId="{22672C90-233E-BC56-0382-B46F55414282}"/>
          </ac:spMkLst>
        </pc:spChg>
      </pc:sldChg>
      <pc:sldChg chg="addSp delSp add del setBg delDesignElem">
        <pc:chgData name="Patrice FAYARD" userId="0c10a867c3e35b39" providerId="LiveId" clId="{CCFBEB69-4134-4A18-A1B4-76C39FFEBFA5}" dt="2025-11-22T06:40:35.369" v="3068"/>
        <pc:sldMkLst>
          <pc:docMk/>
          <pc:sldMk cId="2413071474" sldId="528"/>
        </pc:sldMkLst>
        <pc:spChg chg="add del">
          <ac:chgData name="Patrice FAYARD" userId="0c10a867c3e35b39" providerId="LiveId" clId="{CCFBEB69-4134-4A18-A1B4-76C39FFEBFA5}" dt="2025-11-22T06:40:35.369" v="3068"/>
          <ac:spMkLst>
            <pc:docMk/>
            <pc:sldMk cId="2413071474" sldId="528"/>
            <ac:spMk id="13" creationId="{31C65AC2-F994-5537-5BBD-50403E320B5A}"/>
          </ac:spMkLst>
        </pc:spChg>
      </pc:sldChg>
      <pc:sldChg chg="addSp delSp add del setBg delDesignElem">
        <pc:chgData name="Patrice FAYARD" userId="0c10a867c3e35b39" providerId="LiveId" clId="{CCFBEB69-4134-4A18-A1B4-76C39FFEBFA5}" dt="2025-11-22T08:09:15.004" v="3866"/>
        <pc:sldMkLst>
          <pc:docMk/>
          <pc:sldMk cId="2332344267" sldId="529"/>
        </pc:sldMkLst>
        <pc:spChg chg="add del">
          <ac:chgData name="Patrice FAYARD" userId="0c10a867c3e35b39" providerId="LiveId" clId="{CCFBEB69-4134-4A18-A1B4-76C39FFEBFA5}" dt="2025-11-22T08:09:15.004" v="3866"/>
          <ac:spMkLst>
            <pc:docMk/>
            <pc:sldMk cId="2332344267" sldId="529"/>
            <ac:spMk id="13" creationId="{E52B8442-945D-68BC-0152-AB8C128D77D1}"/>
          </ac:spMkLst>
        </pc:spChg>
      </pc:sldChg>
      <pc:sldChg chg="addSp delSp modSp add mod ord">
        <pc:chgData name="Patrice FAYARD" userId="0c10a867c3e35b39" providerId="LiveId" clId="{CCFBEB69-4134-4A18-A1B4-76C39FFEBFA5}" dt="2025-11-22T08:22:33.783" v="4230" actId="1076"/>
        <pc:sldMkLst>
          <pc:docMk/>
          <pc:sldMk cId="3742921119" sldId="529"/>
        </pc:sldMkLst>
        <pc:spChg chg="add del mod">
          <ac:chgData name="Patrice FAYARD" userId="0c10a867c3e35b39" providerId="LiveId" clId="{CCFBEB69-4134-4A18-A1B4-76C39FFEBFA5}" dt="2025-11-22T08:17:14.291" v="4165" actId="478"/>
          <ac:spMkLst>
            <pc:docMk/>
            <pc:sldMk cId="3742921119" sldId="529"/>
            <ac:spMk id="2" creationId="{997C93F9-0A4E-E25B-560A-0CB872AADC09}"/>
          </ac:spMkLst>
        </pc:spChg>
        <pc:spChg chg="add mod">
          <ac:chgData name="Patrice FAYARD" userId="0c10a867c3e35b39" providerId="LiveId" clId="{CCFBEB69-4134-4A18-A1B4-76C39FFEBFA5}" dt="2025-11-22T08:22:05.437" v="4227" actId="113"/>
          <ac:spMkLst>
            <pc:docMk/>
            <pc:sldMk cId="3742921119" sldId="529"/>
            <ac:spMk id="5" creationId="{272E2D99-3C77-FC9B-453B-4E96CB4DE111}"/>
          </ac:spMkLst>
        </pc:spChg>
        <pc:spChg chg="add mod">
          <ac:chgData name="Patrice FAYARD" userId="0c10a867c3e35b39" providerId="LiveId" clId="{CCFBEB69-4134-4A18-A1B4-76C39FFEBFA5}" dt="2025-11-22T08:21:58.411" v="4226" actId="113"/>
          <ac:spMkLst>
            <pc:docMk/>
            <pc:sldMk cId="3742921119" sldId="529"/>
            <ac:spMk id="6" creationId="{3BD0C14F-18C9-65C7-A2DD-05E95DCC4157}"/>
          </ac:spMkLst>
        </pc:spChg>
        <pc:spChg chg="mod">
          <ac:chgData name="Patrice FAYARD" userId="0c10a867c3e35b39" providerId="LiveId" clId="{CCFBEB69-4134-4A18-A1B4-76C39FFEBFA5}" dt="2025-11-22T08:10:52.691" v="3907" actId="20577"/>
          <ac:spMkLst>
            <pc:docMk/>
            <pc:sldMk cId="3742921119" sldId="529"/>
            <ac:spMk id="11" creationId="{AB69C642-197D-1C85-5DE0-92150FFB87DE}"/>
          </ac:spMkLst>
        </pc:spChg>
        <pc:spChg chg="del">
          <ac:chgData name="Patrice FAYARD" userId="0c10a867c3e35b39" providerId="LiveId" clId="{CCFBEB69-4134-4A18-A1B4-76C39FFEBFA5}" dt="2025-11-22T08:10:23.009" v="3900" actId="478"/>
          <ac:spMkLst>
            <pc:docMk/>
            <pc:sldMk cId="3742921119" sldId="529"/>
            <ac:spMk id="15" creationId="{81B0C733-F24C-56D4-1E23-46AA7E02C7C5}"/>
          </ac:spMkLst>
        </pc:spChg>
        <pc:spChg chg="del mod">
          <ac:chgData name="Patrice FAYARD" userId="0c10a867c3e35b39" providerId="LiveId" clId="{CCFBEB69-4134-4A18-A1B4-76C39FFEBFA5}" dt="2025-11-22T08:16:37.243" v="4154" actId="478"/>
          <ac:spMkLst>
            <pc:docMk/>
            <pc:sldMk cId="3742921119" sldId="529"/>
            <ac:spMk id="17" creationId="{D4655B61-7069-F8ED-DC45-BD08346C9CFD}"/>
          </ac:spMkLst>
        </pc:spChg>
        <pc:spChg chg="del">
          <ac:chgData name="Patrice FAYARD" userId="0c10a867c3e35b39" providerId="LiveId" clId="{CCFBEB69-4134-4A18-A1B4-76C39FFEBFA5}" dt="2025-11-22T08:10:23.009" v="3900" actId="478"/>
          <ac:spMkLst>
            <pc:docMk/>
            <pc:sldMk cId="3742921119" sldId="529"/>
            <ac:spMk id="21" creationId="{48983742-8B73-785F-D685-A7FF8384593C}"/>
          </ac:spMkLst>
        </pc:spChg>
        <pc:spChg chg="del">
          <ac:chgData name="Patrice FAYARD" userId="0c10a867c3e35b39" providerId="LiveId" clId="{CCFBEB69-4134-4A18-A1B4-76C39FFEBFA5}" dt="2025-11-22T08:10:23.009" v="3900" actId="478"/>
          <ac:spMkLst>
            <pc:docMk/>
            <pc:sldMk cId="3742921119" sldId="529"/>
            <ac:spMk id="26" creationId="{DA2351B1-17DA-6C1D-AE3E-FE46F8DC5858}"/>
          </ac:spMkLst>
        </pc:spChg>
        <pc:spChg chg="del">
          <ac:chgData name="Patrice FAYARD" userId="0c10a867c3e35b39" providerId="LiveId" clId="{CCFBEB69-4134-4A18-A1B4-76C39FFEBFA5}" dt="2025-11-22T08:10:37.955" v="3904" actId="478"/>
          <ac:spMkLst>
            <pc:docMk/>
            <pc:sldMk cId="3742921119" sldId="529"/>
            <ac:spMk id="32" creationId="{3EF90BE6-76B9-9BFC-F00E-5DEC076637CD}"/>
          </ac:spMkLst>
        </pc:spChg>
        <pc:spChg chg="del">
          <ac:chgData name="Patrice FAYARD" userId="0c10a867c3e35b39" providerId="LiveId" clId="{CCFBEB69-4134-4A18-A1B4-76C39FFEBFA5}" dt="2025-11-22T08:11:01.083" v="3909" actId="478"/>
          <ac:spMkLst>
            <pc:docMk/>
            <pc:sldMk cId="3742921119" sldId="529"/>
            <ac:spMk id="40" creationId="{DD95E8BD-D7F9-9119-BB04-7A7D4D65FC3B}"/>
          </ac:spMkLst>
        </pc:spChg>
        <pc:picChg chg="mod">
          <ac:chgData name="Patrice FAYARD" userId="0c10a867c3e35b39" providerId="LiveId" clId="{CCFBEB69-4134-4A18-A1B4-76C39FFEBFA5}" dt="2025-11-22T08:22:33.783" v="4230" actId="1076"/>
          <ac:picMkLst>
            <pc:docMk/>
            <pc:sldMk cId="3742921119" sldId="529"/>
            <ac:picMk id="3" creationId="{E90B8F2A-397A-D463-1E70-FBFFB821F2A0}"/>
          </ac:picMkLst>
        </pc:picChg>
        <pc:picChg chg="del">
          <ac:chgData name="Patrice FAYARD" userId="0c10a867c3e35b39" providerId="LiveId" clId="{CCFBEB69-4134-4A18-A1B4-76C39FFEBFA5}" dt="2025-11-22T08:10:19.093" v="3899" actId="478"/>
          <ac:picMkLst>
            <pc:docMk/>
            <pc:sldMk cId="3742921119" sldId="529"/>
            <ac:picMk id="16" creationId="{FCA21CC9-A330-9EF2-1F0C-A7BEC52D253C}"/>
          </ac:picMkLst>
        </pc:picChg>
        <pc:picChg chg="del">
          <ac:chgData name="Patrice FAYARD" userId="0c10a867c3e35b39" providerId="LiveId" clId="{CCFBEB69-4134-4A18-A1B4-76C39FFEBFA5}" dt="2025-11-22T08:10:30.751" v="3902" actId="478"/>
          <ac:picMkLst>
            <pc:docMk/>
            <pc:sldMk cId="3742921119" sldId="529"/>
            <ac:picMk id="18" creationId="{9FCCCF81-DE24-F27B-F150-C7C3EB03F9B9}"/>
          </ac:picMkLst>
        </pc:picChg>
        <pc:picChg chg="del">
          <ac:chgData name="Patrice FAYARD" userId="0c10a867c3e35b39" providerId="LiveId" clId="{CCFBEB69-4134-4A18-A1B4-76C39FFEBFA5}" dt="2025-11-22T08:10:19.093" v="3899" actId="478"/>
          <ac:picMkLst>
            <pc:docMk/>
            <pc:sldMk cId="3742921119" sldId="529"/>
            <ac:picMk id="22" creationId="{5A5C5483-DACA-248C-7185-A42E358122C2}"/>
          </ac:picMkLst>
        </pc:picChg>
        <pc:picChg chg="del">
          <ac:chgData name="Patrice FAYARD" userId="0c10a867c3e35b39" providerId="LiveId" clId="{CCFBEB69-4134-4A18-A1B4-76C39FFEBFA5}" dt="2025-11-22T08:10:19.093" v="3899" actId="478"/>
          <ac:picMkLst>
            <pc:docMk/>
            <pc:sldMk cId="3742921119" sldId="529"/>
            <ac:picMk id="25" creationId="{DC8809F0-BC5D-46FF-4B3B-3BD226D8BA9C}"/>
          </ac:picMkLst>
        </pc:picChg>
        <pc:picChg chg="del">
          <ac:chgData name="Patrice FAYARD" userId="0c10a867c3e35b39" providerId="LiveId" clId="{CCFBEB69-4134-4A18-A1B4-76C39FFEBFA5}" dt="2025-11-22T08:10:33.067" v="3903" actId="478"/>
          <ac:picMkLst>
            <pc:docMk/>
            <pc:sldMk cId="3742921119" sldId="529"/>
            <ac:picMk id="30" creationId="{826A3AD7-1D54-FCC6-D7FE-8D4CEA0C9F68}"/>
          </ac:picMkLst>
        </pc:picChg>
        <pc:picChg chg="del">
          <ac:chgData name="Patrice FAYARD" userId="0c10a867c3e35b39" providerId="LiveId" clId="{CCFBEB69-4134-4A18-A1B4-76C39FFEBFA5}" dt="2025-11-22T08:11:01.083" v="3909" actId="478"/>
          <ac:picMkLst>
            <pc:docMk/>
            <pc:sldMk cId="3742921119" sldId="529"/>
            <ac:picMk id="39" creationId="{265A04CE-7A97-ED18-5D9A-0BB5DC1082F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36297A-0861-4EC7-98BA-8EF20AF647D2}" type="datetimeFigureOut">
              <a:rPr lang="fr-FR" smtClean="0"/>
              <a:t>23/11/2025</a:t>
            </a:fld>
            <a:endParaRPr lang="fr-FR"/>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F0991B-53D6-4830-9574-6203A4397CE2}" type="slidenum">
              <a:rPr lang="fr-FR" smtClean="0"/>
              <a:t>‹#›</a:t>
            </a:fld>
            <a:endParaRPr lang="fr-FR"/>
          </a:p>
        </p:txBody>
      </p:sp>
    </p:spTree>
    <p:extLst>
      <p:ext uri="{BB962C8B-B14F-4D97-AF65-F5344CB8AC3E}">
        <p14:creationId xmlns:p14="http://schemas.microsoft.com/office/powerpoint/2010/main" val="1703150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9CF0991B-53D6-4830-9574-6203A4397CE2}" type="slidenum">
              <a:rPr lang="fr-FR" smtClean="0"/>
              <a:t>1</a:t>
            </a:fld>
            <a:endParaRPr lang="fr-FR"/>
          </a:p>
        </p:txBody>
      </p:sp>
    </p:spTree>
    <p:extLst>
      <p:ext uri="{BB962C8B-B14F-4D97-AF65-F5344CB8AC3E}">
        <p14:creationId xmlns:p14="http://schemas.microsoft.com/office/powerpoint/2010/main" val="2894169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B26D6-6696-1C2C-A4E2-408FFFB897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A208AB-84FD-BEC3-3F54-CE14EB63B6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F2BEF1-0E1E-FF50-9A4B-09E465D3334C}"/>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AE511478-380C-F6DA-D45E-6F7748DA1A9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CF0991B-53D6-4830-9574-6203A4397CE2}"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09647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1EE99-6909-2CA8-2745-AE1AC107B6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B018B-B245-52DF-E85D-146C6A66E0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D727B4-0002-5478-E32E-30B251E63CB9}"/>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0366432A-FD2E-40B3-E4C7-F8ADCD4EA8E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B5EA88F-3812-47C2-ADDC-1BF70A217889}"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88543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7394F-3512-56CE-73A7-E7F2A2D578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45CB7F-FE4C-A7DF-5305-B8A787B0CB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90536E-7A6E-1CF1-BE1D-1C6249C66BF0}"/>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5FEA7EF8-79E6-E025-CC72-B83ECA0BFC6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B5EA88F-3812-47C2-ADDC-1BF70A217889}"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641191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53162-D6FA-E540-2902-996B9BBCA5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FA3392-F81E-37CD-6E14-F81350DC9A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862740-68FB-9689-4BDF-895CCB8F8762}"/>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BBB61DF6-57F1-AB16-4968-81B223572B3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B5EA88F-3812-47C2-ADDC-1BF70A217889}"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6887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1ABB8-7DFC-4A4B-BB80-508013AF22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07B50F-4E1A-801A-4E28-66F2B920BE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6A4C95-31F2-E771-3D73-4FEF15529E52}"/>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ADCB2D42-D648-4BDA-CC52-5138FD12D27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B5EA88F-3812-47C2-ADDC-1BF70A217889}"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712035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6FEF2-12E9-FA3E-4EBC-5C46866C44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F28507-C5F1-A02B-9681-351BE9EDE5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508136-D454-0551-5EDB-3392FC7B8248}"/>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6C8A0796-6107-E9B5-FC24-36662AEADA9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CF0991B-53D6-4830-9574-6203A4397CE2}"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73959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1EE99-6909-2CA8-2745-AE1AC107B6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B018B-B245-52DF-E85D-146C6A66E0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D727B4-0002-5478-E32E-30B251E63CB9}"/>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0366432A-FD2E-40B3-E4C7-F8ADCD4EA8E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B5EA88F-3812-47C2-ADDC-1BF70A217889}"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88543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4ECA1-468C-3B60-38AC-C82EF2AC73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7C91B2-7CEF-938B-93BB-2797656EFD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D136A7-B477-78C7-535F-3E5DAD5026D4}"/>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364C2745-AF95-1A0A-C070-6EDD5D1F3A8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B5EA88F-3812-47C2-ADDC-1BF70A217889}"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69471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3D1AB-387E-840C-6C3E-EA19B4FE6E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AE5EBA-3C60-DAC6-9FA2-3986384D02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71155D-ED0B-F5E3-D395-26AF44976AE5}"/>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89EDF7C9-4C3A-53DE-6251-4A75275FDEDE}"/>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CF0991B-53D6-4830-9574-6203A4397CE2}"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869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1EE99-6909-2CA8-2745-AE1AC107B6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B018B-B245-52DF-E85D-146C6A66E0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D727B4-0002-5478-E32E-30B251E63CB9}"/>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0366432A-FD2E-40B3-E4C7-F8ADCD4EA8E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B5EA88F-3812-47C2-ADDC-1BF70A217889}"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88543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1EE99-6909-2CA8-2745-AE1AC107B6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B018B-B245-52DF-E85D-146C6A66E0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D727B4-0002-5478-E32E-30B251E63CB9}"/>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0366432A-FD2E-40B3-E4C7-F8ADCD4EA8E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B5EA88F-3812-47C2-ADDC-1BF70A217889}"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885436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FB520-5B67-DEA8-9C68-665C785149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8A407B-71D6-90B2-7B7D-020E83D03B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B43E12-AAE7-7AC1-905C-6F4970A3B16D}"/>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F6209D3B-D8FE-B22B-09E3-7E2C8218319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B5EA88F-3812-47C2-ADDC-1BF70A217889}"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945737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4ECA1-468C-3B60-38AC-C82EF2AC73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7C91B2-7CEF-938B-93BB-2797656EFD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D136A7-B477-78C7-535F-3E5DAD5026D4}"/>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364C2745-AF95-1A0A-C070-6EDD5D1F3A8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B5EA88F-3812-47C2-ADDC-1BF70A217889}"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69471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32D00-64D3-7815-ABF9-8545ACB5E8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A84EC7-99DD-4EBA-CF80-381D26FC87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4F0E5A-845B-04AD-F141-F20582C7DD40}"/>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5DFA7C58-FEB8-A9FF-E49B-3E6F6D15709E}"/>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B5EA88F-3812-47C2-ADDC-1BF70A217889}"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44899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7A03F-A5AC-8661-1F17-C75A7B4328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2C668A-694B-3994-43F3-49CED334E4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A5DBE5-DCB9-1F2E-7C5A-6468342DF65D}"/>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3946DD7B-D463-A6EA-2346-965D0E3BDE2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CF0991B-53D6-4830-9574-6203A4397CE2}"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412007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1EE99-6909-2CA8-2745-AE1AC107B6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B018B-B245-52DF-E85D-146C6A66E0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D727B4-0002-5478-E32E-30B251E63CB9}"/>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0366432A-FD2E-40B3-E4C7-F8ADCD4EA8E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B5EA88F-3812-47C2-ADDC-1BF70A217889}"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88543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28258-548B-B556-AE03-2BC24794D1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92341D-85CB-A017-95A6-1F0E6BD8B6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B4151B-B931-E43F-A48B-3476A282E4F9}"/>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1292642B-5829-0389-B085-0E32CEC3A702}"/>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B5EA88F-3812-47C2-ADDC-1BF70A217889}"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996704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D6089-8573-AC55-1039-553E10C920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326292-B304-F637-7AD8-DDBDACFC00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40E5C0-3729-C2E9-B34A-0DF021F3D5B6}"/>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6978BD06-25C8-03B8-1DBF-EF09479E781E}"/>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B5EA88F-3812-47C2-ADDC-1BF70A217889}"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669091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460A8-6F8E-AED7-7941-0D63DC1198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3606C0-78E7-E9E3-4987-80EED3B30F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F5C3D7-B7F2-4A6A-C8E6-CBC087E72505}"/>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9207CD9E-26CA-FFB6-5D61-C11CCBC13A7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B5EA88F-3812-47C2-ADDC-1BF70A217889}"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572747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B32F2-F5AE-3DB2-A5A6-2F3B945F92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B1E84C-BD2E-1482-0A06-6B92F5E0E2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957716-7D97-B76C-711B-95E14BC9EC6A}"/>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EDDC26BD-EE26-F684-E974-2D84BC9DCEF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B5EA88F-3812-47C2-ADDC-1BF70A217889}"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997132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07B5FC-443C-E194-1401-069754C895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288AC8-B0F6-6941-31C0-10F7AB4320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B6322A-0777-8A84-3BF0-E30119276B73}"/>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DBE3A567-AD1B-C1E9-2478-5766F84FD9A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B5EA88F-3812-47C2-ADDC-1BF70A217889}"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8186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DFB71-CAF3-D15E-735C-07153A49A7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C5381A-FFC9-BB5E-F1BF-BBB626734B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E35C23-7899-A1C1-F36F-B2E7B5F9D5F9}"/>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89076E63-7595-6215-FDD6-48189FCFCDE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CF0991B-53D6-4830-9574-6203A4397CE2}"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398220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1ACE8-A747-3F2D-47E0-7AEC7F63A2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3A47A7-9B09-DBF6-B654-E96CC71252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BE4032-665F-6A08-7EF1-7744B9713DFF}"/>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EE75749D-5E9C-1864-85F3-91477FAEEF82}"/>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B5EA88F-3812-47C2-ADDC-1BF70A217889}"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79144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AB71F-3B30-17E0-15C2-F668B5DB07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229A4B-16B4-FACA-9619-94E79A0BD7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2C6FED-68D9-1A5B-C120-22057F47BE36}"/>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84AEA8E6-DF36-DF68-D5A7-2F2D9F1183A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B5EA88F-3812-47C2-ADDC-1BF70A217889}"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782409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1BC13-E841-4452-2AEE-E38AE8958E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9AB239-A5D8-858C-4676-223DB52DD2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0DAB1E-9420-1421-B8CA-BD2A12C10E14}"/>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F437F3F3-6158-261B-3A8E-B34A3B580EF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B5EA88F-3812-47C2-ADDC-1BF70A217889}"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755608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74F03-0D52-6F6E-CE4C-36F175F5FD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AE03F5-770F-079E-9536-810EBC3C8D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6DAFD4-1C0B-48DF-6FAB-9BC6F300A1E5}"/>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38754140-D973-0D12-E964-B2CA88BD12D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B5EA88F-3812-47C2-ADDC-1BF70A217889}"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830366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27B27-6C5D-114A-EC0D-40C7F21029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370D4F-1DF8-C15F-9C94-E01EA4D301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5D354F-AFF0-B2F8-53E8-96F83BE2E1E3}"/>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62277962-BA61-976D-6663-018331AEFEC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B5EA88F-3812-47C2-ADDC-1BF70A217889}"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95227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9C7A8-56AD-D41D-B45F-CB3D5B8F92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14F2A5-F493-26E3-59FF-F0BF902948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69C20D-36C9-6AB5-EEF2-3C6FA5B51CCB}"/>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FC1792E6-E348-536C-DB7D-F0C2C1DC83C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B5EA88F-3812-47C2-ADDC-1BF70A217889}"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282856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5A273-98A0-CF60-27BE-2C8F3DAF97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180AF4-AAF5-CFAA-119B-6D4682667D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7EA8A7-2EA6-7B80-F136-B4045D46E8F2}"/>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D339A15A-5DBB-3480-9F7A-8ABBB1443532}"/>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B5EA88F-3812-47C2-ADDC-1BF70A217889}"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49331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64562-E027-5814-AEEE-546ECD9FE6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2756BB-F638-1A0B-7211-3AB06DF57C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B58ABA-FB0E-112B-06EB-7A1212777C13}"/>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A68A6D7C-8B79-5DF6-9572-95FE2E79A6F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B5EA88F-3812-47C2-ADDC-1BF70A217889}"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17019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E8F5C-53B8-1B52-B885-298EC8A691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D9600D-0E06-20D4-F958-864C5C1EC9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6FB49F-EA3A-B5A3-E791-C51B9D5A2EB3}"/>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7BD44F8D-AD9D-2633-2B90-46BC759DC00E}"/>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B5EA88F-3812-47C2-ADDC-1BF70A217889}"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872700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6BA68-18F5-167B-A50E-7223146C90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F90676-F661-2BA5-60DC-66DF0B7DE6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047FB8-4E47-9756-D8AC-7C851027F498}"/>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0216E416-4DB0-95DF-B4A1-ECF0EC61AB3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CF0991B-53D6-4830-9574-6203A4397CE2}"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09671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83FF6-29CB-14D9-2D55-D84C39B393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0E0F49-F62F-B320-1C2C-937F10D768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A411A5-096E-BFF1-57F5-042516E82003}"/>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D7409502-E821-17DB-C597-D27EC4395822}"/>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B5EA88F-3812-47C2-ADDC-1BF70A217889}"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012919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39D0A-A7E1-2123-78EC-CFF71F1DC1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DDFD59-485A-B22F-9069-940D830E0C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AAC287-AAAC-258C-BB79-0C664279A869}"/>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42278425-2104-FB70-D1A7-32DE9D7BF2A2}"/>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CF0991B-53D6-4830-9574-6203A4397CE2}"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02069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64A84-B900-5B55-594E-1F2994FE73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0256BA-1FC6-D01D-9900-E56759D3BC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F5FDC7-9181-67C3-AA7A-EB494193E8CC}"/>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CCBEACC5-D8DE-9CFB-1B02-A8C58222AF4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B5EA88F-3812-47C2-ADDC-1BF70A217889}"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41598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51C88-37D4-4886-3C0F-B655E04E1C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F7F401-5325-3FE9-B509-A7A2891AE8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70FA89-98FE-A884-3FCA-31EACCE79436}"/>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C9B6D5D2-52AF-244F-4029-79F1EE09919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B5EA88F-3812-47C2-ADDC-1BF70A217889}"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4315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EEADA-75CB-5030-9F81-7E4EF78788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591BA5-F352-F51A-6977-5B7A866C58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743526-E7E7-BE37-1A79-A0CB1EBA6952}"/>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E2A009A1-2C4E-8F16-37DA-A56BA2471C3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B5EA88F-3812-47C2-ADDC-1BF70A217889}"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99414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CB686-FB34-E4B4-F379-00DCAAC765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9F8CCD-81F4-A52A-4B41-7C7256B786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4B3C9F-0AB0-985B-4FA9-8538D639EA8E}"/>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11FFDD8A-367D-6304-1DB5-F8167EC2818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B5EA88F-3812-47C2-ADDC-1BF70A217889}"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23911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1EE99-6909-2CA8-2745-AE1AC107B6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B018B-B245-52DF-E85D-146C6A66E0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D727B4-0002-5478-E32E-30B251E63CB9}"/>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0366432A-FD2E-40B3-E4C7-F8ADCD4EA8E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B5EA88F-3812-47C2-ADDC-1BF70A217889}"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88543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122363"/>
            <a:ext cx="5829300" cy="2387600"/>
          </a:xfrm>
        </p:spPr>
        <p:txBody>
          <a:bodyPr anchor="b"/>
          <a:lstStyle>
            <a:lvl1pPr algn="ctr">
              <a:defRPr sz="4500"/>
            </a:lvl1pPr>
          </a:lstStyle>
          <a:p>
            <a:r>
              <a:rPr lang="fr-FR"/>
              <a:t>Modifiez le style du titre</a:t>
            </a:r>
            <a:endParaRPr lang="en-US" dirty="0"/>
          </a:p>
        </p:txBody>
      </p:sp>
      <p:sp>
        <p:nvSpPr>
          <p:cNvPr id="3" name="Subtitle 2"/>
          <p:cNvSpPr>
            <a:spLocks noGrp="1"/>
          </p:cNvSpPr>
          <p:nvPr>
            <p:ph type="subTitle" idx="1"/>
          </p:nvPr>
        </p:nvSpPr>
        <p:spPr>
          <a:xfrm>
            <a:off x="857250" y="3602038"/>
            <a:ext cx="51435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37832259-9B49-4622-AF69-61AADACEE668}" type="datetimeFigureOut">
              <a:rPr lang="fr-FR" smtClean="0"/>
              <a:t>23/11/2025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FA5BBE6-4D37-41ED-BFCF-2638F8B30031}" type="slidenum">
              <a:rPr lang="fr-FR" smtClean="0"/>
              <a:t>‹#›</a:t>
            </a:fld>
            <a:endParaRPr lang="fr-FR"/>
          </a:p>
        </p:txBody>
      </p:sp>
    </p:spTree>
    <p:extLst>
      <p:ext uri="{BB962C8B-B14F-4D97-AF65-F5344CB8AC3E}">
        <p14:creationId xmlns:p14="http://schemas.microsoft.com/office/powerpoint/2010/main" val="518212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7832259-9B49-4622-AF69-61AADACEE668}" type="datetimeFigureOut">
              <a:rPr lang="fr-FR" smtClean="0"/>
              <a:t>23/11/2025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FA5BBE6-4D37-41ED-BFCF-2638F8B30031}" type="slidenum">
              <a:rPr lang="fr-FR" smtClean="0"/>
              <a:t>‹#›</a:t>
            </a:fld>
            <a:endParaRPr lang="fr-FR"/>
          </a:p>
        </p:txBody>
      </p:sp>
    </p:spTree>
    <p:extLst>
      <p:ext uri="{BB962C8B-B14F-4D97-AF65-F5344CB8AC3E}">
        <p14:creationId xmlns:p14="http://schemas.microsoft.com/office/powerpoint/2010/main" val="1403884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471488" y="365125"/>
            <a:ext cx="4350544"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7832259-9B49-4622-AF69-61AADACEE668}" type="datetimeFigureOut">
              <a:rPr lang="fr-FR" smtClean="0"/>
              <a:t>23/11/2025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FA5BBE6-4D37-41ED-BFCF-2638F8B30031}" type="slidenum">
              <a:rPr lang="fr-FR" smtClean="0"/>
              <a:t>‹#›</a:t>
            </a:fld>
            <a:endParaRPr lang="fr-FR"/>
          </a:p>
        </p:txBody>
      </p:sp>
    </p:spTree>
    <p:extLst>
      <p:ext uri="{BB962C8B-B14F-4D97-AF65-F5344CB8AC3E}">
        <p14:creationId xmlns:p14="http://schemas.microsoft.com/office/powerpoint/2010/main" val="3998860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122363"/>
            <a:ext cx="5829300" cy="2387600"/>
          </a:xfrm>
        </p:spPr>
        <p:txBody>
          <a:bodyPr anchor="b"/>
          <a:lstStyle>
            <a:lvl1pPr algn="ctr">
              <a:defRPr sz="4500"/>
            </a:lvl1pPr>
          </a:lstStyle>
          <a:p>
            <a:r>
              <a:rPr lang="fr-FR"/>
              <a:t>Modifiez le style du titre</a:t>
            </a:r>
            <a:endParaRPr lang="en-US" dirty="0"/>
          </a:p>
        </p:txBody>
      </p:sp>
      <p:sp>
        <p:nvSpPr>
          <p:cNvPr id="3" name="Subtitle 2"/>
          <p:cNvSpPr>
            <a:spLocks noGrp="1"/>
          </p:cNvSpPr>
          <p:nvPr>
            <p:ph type="subTitle" idx="1"/>
          </p:nvPr>
        </p:nvSpPr>
        <p:spPr>
          <a:xfrm>
            <a:off x="857250" y="3602038"/>
            <a:ext cx="51435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0705C5EB-DF9D-45C6-B7FC-94DAC2AD21A4}" type="datetime1">
              <a:rPr lang="fr-FR" smtClean="0"/>
              <a:t>23/11/2025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FA5BBE6-4D37-41ED-BFCF-2638F8B30031}" type="slidenum">
              <a:rPr lang="fr-FR" smtClean="0"/>
              <a:t>‹#›</a:t>
            </a:fld>
            <a:endParaRPr lang="fr-FR"/>
          </a:p>
        </p:txBody>
      </p:sp>
    </p:spTree>
    <p:extLst>
      <p:ext uri="{BB962C8B-B14F-4D97-AF65-F5344CB8AC3E}">
        <p14:creationId xmlns:p14="http://schemas.microsoft.com/office/powerpoint/2010/main" val="3681094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1B243C98-FF15-478D-A939-F29CF4E887AF}" type="datetime1">
              <a:rPr lang="fr-FR" smtClean="0"/>
              <a:t>23/11/2025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FA5BBE6-4D37-41ED-BFCF-2638F8B30031}" type="slidenum">
              <a:rPr lang="fr-FR" smtClean="0"/>
              <a:t>‹#›</a:t>
            </a:fld>
            <a:endParaRPr lang="fr-FR"/>
          </a:p>
        </p:txBody>
      </p:sp>
    </p:spTree>
    <p:extLst>
      <p:ext uri="{BB962C8B-B14F-4D97-AF65-F5344CB8AC3E}">
        <p14:creationId xmlns:p14="http://schemas.microsoft.com/office/powerpoint/2010/main" val="19229324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467916" y="1709740"/>
            <a:ext cx="5915025" cy="2852737"/>
          </a:xfrm>
        </p:spPr>
        <p:txBody>
          <a:bodyPr anchor="b"/>
          <a:lstStyle>
            <a:lvl1pPr>
              <a:defRPr sz="4500"/>
            </a:lvl1pPr>
          </a:lstStyle>
          <a:p>
            <a:r>
              <a:rPr lang="fr-FR"/>
              <a:t>Modifiez le style du titre</a:t>
            </a:r>
            <a:endParaRPr lang="en-US" dirty="0"/>
          </a:p>
        </p:txBody>
      </p:sp>
      <p:sp>
        <p:nvSpPr>
          <p:cNvPr id="3" name="Text Placeholder 2"/>
          <p:cNvSpPr>
            <a:spLocks noGrp="1"/>
          </p:cNvSpPr>
          <p:nvPr>
            <p:ph type="body" idx="1"/>
          </p:nvPr>
        </p:nvSpPr>
        <p:spPr>
          <a:xfrm>
            <a:off x="467916" y="4589465"/>
            <a:ext cx="5915025"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DD52C80-B838-41DD-9934-53CC60919332}" type="datetime1">
              <a:rPr lang="fr-FR" smtClean="0"/>
              <a:t>23/11/2025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FA5BBE6-4D37-41ED-BFCF-2638F8B30031}" type="slidenum">
              <a:rPr lang="fr-FR" smtClean="0"/>
              <a:t>‹#›</a:t>
            </a:fld>
            <a:endParaRPr lang="fr-FR"/>
          </a:p>
        </p:txBody>
      </p:sp>
    </p:spTree>
    <p:extLst>
      <p:ext uri="{BB962C8B-B14F-4D97-AF65-F5344CB8AC3E}">
        <p14:creationId xmlns:p14="http://schemas.microsoft.com/office/powerpoint/2010/main" val="31301127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471488" y="1825625"/>
            <a:ext cx="291465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3471863" y="1825625"/>
            <a:ext cx="291465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02170567-98FE-4CD1-A76E-9682AF818871}" type="datetime1">
              <a:rPr lang="fr-FR" smtClean="0"/>
              <a:t>23/11/2025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4FA5BBE6-4D37-41ED-BFCF-2638F8B30031}" type="slidenum">
              <a:rPr lang="fr-FR" smtClean="0"/>
              <a:t>‹#›</a:t>
            </a:fld>
            <a:endParaRPr lang="fr-FR"/>
          </a:p>
        </p:txBody>
      </p:sp>
    </p:spTree>
    <p:extLst>
      <p:ext uri="{BB962C8B-B14F-4D97-AF65-F5344CB8AC3E}">
        <p14:creationId xmlns:p14="http://schemas.microsoft.com/office/powerpoint/2010/main" val="2462902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365127"/>
            <a:ext cx="5915025" cy="1325563"/>
          </a:xfrm>
        </p:spPr>
        <p:txBody>
          <a:bodyPr/>
          <a:lstStyle/>
          <a:p>
            <a:r>
              <a:rPr lang="fr-FR"/>
              <a:t>Modifiez le style du titre</a:t>
            </a:r>
            <a:endParaRPr lang="en-US" dirty="0"/>
          </a:p>
        </p:txBody>
      </p:sp>
      <p:sp>
        <p:nvSpPr>
          <p:cNvPr id="3" name="Text Placeholder 2"/>
          <p:cNvSpPr>
            <a:spLocks noGrp="1"/>
          </p:cNvSpPr>
          <p:nvPr>
            <p:ph type="body" idx="1"/>
          </p:nvPr>
        </p:nvSpPr>
        <p:spPr>
          <a:xfrm>
            <a:off x="472381" y="1681163"/>
            <a:ext cx="2901255"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4" name="Content Placeholder 3"/>
          <p:cNvSpPr>
            <a:spLocks noGrp="1"/>
          </p:cNvSpPr>
          <p:nvPr>
            <p:ph sz="half" idx="2"/>
          </p:nvPr>
        </p:nvSpPr>
        <p:spPr>
          <a:xfrm>
            <a:off x="472381" y="2505075"/>
            <a:ext cx="2901255"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3471863" y="1681163"/>
            <a:ext cx="2915543"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6" name="Content Placeholder 5"/>
          <p:cNvSpPr>
            <a:spLocks noGrp="1"/>
          </p:cNvSpPr>
          <p:nvPr>
            <p:ph sz="quarter" idx="4"/>
          </p:nvPr>
        </p:nvSpPr>
        <p:spPr>
          <a:xfrm>
            <a:off x="3471863" y="2505075"/>
            <a:ext cx="2915543"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E5FA381B-C496-4886-84D2-92F140BE87DF}" type="datetime1">
              <a:rPr lang="fr-FR" smtClean="0"/>
              <a:t>23/11/2025</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4FA5BBE6-4D37-41ED-BFCF-2638F8B30031}" type="slidenum">
              <a:rPr lang="fr-FR" smtClean="0"/>
              <a:t>‹#›</a:t>
            </a:fld>
            <a:endParaRPr lang="fr-FR"/>
          </a:p>
        </p:txBody>
      </p:sp>
    </p:spTree>
    <p:extLst>
      <p:ext uri="{BB962C8B-B14F-4D97-AF65-F5344CB8AC3E}">
        <p14:creationId xmlns:p14="http://schemas.microsoft.com/office/powerpoint/2010/main" val="32762115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75729708-318C-48DC-94F5-4F45460015D7}" type="datetime1">
              <a:rPr lang="fr-FR" smtClean="0"/>
              <a:t>23/11/2025</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4FA5BBE6-4D37-41ED-BFCF-2638F8B30031}" type="slidenum">
              <a:rPr lang="fr-FR" smtClean="0"/>
              <a:t>‹#›</a:t>
            </a:fld>
            <a:endParaRPr lang="fr-FR"/>
          </a:p>
        </p:txBody>
      </p:sp>
    </p:spTree>
    <p:extLst>
      <p:ext uri="{BB962C8B-B14F-4D97-AF65-F5344CB8AC3E}">
        <p14:creationId xmlns:p14="http://schemas.microsoft.com/office/powerpoint/2010/main" val="39850929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A7943C-A7B7-4843-AAD7-8F3514535146}" type="datetime1">
              <a:rPr lang="fr-FR" smtClean="0"/>
              <a:t>23/11/2025</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4FA5BBE6-4D37-41ED-BFCF-2638F8B30031}" type="slidenum">
              <a:rPr lang="fr-FR" smtClean="0"/>
              <a:t>‹#›</a:t>
            </a:fld>
            <a:endParaRPr lang="fr-FR"/>
          </a:p>
        </p:txBody>
      </p:sp>
    </p:spTree>
    <p:extLst>
      <p:ext uri="{BB962C8B-B14F-4D97-AF65-F5344CB8AC3E}">
        <p14:creationId xmlns:p14="http://schemas.microsoft.com/office/powerpoint/2010/main" val="12523867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381" y="457200"/>
            <a:ext cx="2211884" cy="1600200"/>
          </a:xfrm>
        </p:spPr>
        <p:txBody>
          <a:bodyPr anchor="b"/>
          <a:lstStyle>
            <a:lvl1pPr>
              <a:defRPr sz="2400"/>
            </a:lvl1pPr>
          </a:lstStyle>
          <a:p>
            <a:r>
              <a:rPr lang="fr-FR"/>
              <a:t>Modifiez le style du titre</a:t>
            </a:r>
            <a:endParaRPr lang="en-US" dirty="0"/>
          </a:p>
        </p:txBody>
      </p:sp>
      <p:sp>
        <p:nvSpPr>
          <p:cNvPr id="3" name="Content Placeholder 2"/>
          <p:cNvSpPr>
            <a:spLocks noGrp="1"/>
          </p:cNvSpPr>
          <p:nvPr>
            <p:ph idx="1"/>
          </p:nvPr>
        </p:nvSpPr>
        <p:spPr>
          <a:xfrm>
            <a:off x="2915543" y="987427"/>
            <a:ext cx="3471863"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472381" y="2057400"/>
            <a:ext cx="2211884"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90741E1-4246-4A6B-9255-68E301143364}" type="datetime1">
              <a:rPr lang="fr-FR" smtClean="0"/>
              <a:t>23/11/2025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4FA5BBE6-4D37-41ED-BFCF-2638F8B30031}" type="slidenum">
              <a:rPr lang="fr-FR" smtClean="0"/>
              <a:t>‹#›</a:t>
            </a:fld>
            <a:endParaRPr lang="fr-FR"/>
          </a:p>
        </p:txBody>
      </p:sp>
    </p:spTree>
    <p:extLst>
      <p:ext uri="{BB962C8B-B14F-4D97-AF65-F5344CB8AC3E}">
        <p14:creationId xmlns:p14="http://schemas.microsoft.com/office/powerpoint/2010/main" val="339687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7832259-9B49-4622-AF69-61AADACEE668}" type="datetimeFigureOut">
              <a:rPr lang="fr-FR" smtClean="0"/>
              <a:t>23/11/2025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FA5BBE6-4D37-41ED-BFCF-2638F8B30031}" type="slidenum">
              <a:rPr lang="fr-FR" smtClean="0"/>
              <a:t>‹#›</a:t>
            </a:fld>
            <a:endParaRPr lang="fr-FR"/>
          </a:p>
        </p:txBody>
      </p:sp>
    </p:spTree>
    <p:extLst>
      <p:ext uri="{BB962C8B-B14F-4D97-AF65-F5344CB8AC3E}">
        <p14:creationId xmlns:p14="http://schemas.microsoft.com/office/powerpoint/2010/main" val="36082415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381" y="457200"/>
            <a:ext cx="2211884" cy="1600200"/>
          </a:xfrm>
        </p:spPr>
        <p:txBody>
          <a:bodyPr anchor="b"/>
          <a:lstStyle>
            <a:lvl1pPr>
              <a:defRPr sz="2400"/>
            </a:lvl1pPr>
          </a:lstStyle>
          <a:p>
            <a:r>
              <a:rPr lang="fr-FR"/>
              <a:t>Modifiez le style du titre</a:t>
            </a:r>
            <a:endParaRPr lang="en-US" dirty="0"/>
          </a:p>
        </p:txBody>
      </p:sp>
      <p:sp>
        <p:nvSpPr>
          <p:cNvPr id="3" name="Picture Placeholder 2"/>
          <p:cNvSpPr>
            <a:spLocks noGrp="1" noChangeAspect="1"/>
          </p:cNvSpPr>
          <p:nvPr>
            <p:ph type="pic" idx="1"/>
          </p:nvPr>
        </p:nvSpPr>
        <p:spPr>
          <a:xfrm>
            <a:off x="2915543" y="987427"/>
            <a:ext cx="3471863"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r-FR"/>
              <a:t>Cliquez sur l'icône pour ajouter une image</a:t>
            </a:r>
            <a:endParaRPr lang="en-US" dirty="0"/>
          </a:p>
        </p:txBody>
      </p:sp>
      <p:sp>
        <p:nvSpPr>
          <p:cNvPr id="4" name="Text Placeholder 3"/>
          <p:cNvSpPr>
            <a:spLocks noGrp="1"/>
          </p:cNvSpPr>
          <p:nvPr>
            <p:ph type="body" sz="half" idx="2"/>
          </p:nvPr>
        </p:nvSpPr>
        <p:spPr>
          <a:xfrm>
            <a:off x="472381" y="2057400"/>
            <a:ext cx="2211884"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D89BB90F-07BD-49E2-8CFC-3E0EDDB77283}" type="datetime1">
              <a:rPr lang="fr-FR" smtClean="0"/>
              <a:t>23/11/2025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4FA5BBE6-4D37-41ED-BFCF-2638F8B30031}" type="slidenum">
              <a:rPr lang="fr-FR" smtClean="0"/>
              <a:t>‹#›</a:t>
            </a:fld>
            <a:endParaRPr lang="fr-FR"/>
          </a:p>
        </p:txBody>
      </p:sp>
    </p:spTree>
    <p:extLst>
      <p:ext uri="{BB962C8B-B14F-4D97-AF65-F5344CB8AC3E}">
        <p14:creationId xmlns:p14="http://schemas.microsoft.com/office/powerpoint/2010/main" val="25761118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B5D63F2-5FBE-40BE-B600-C02C74B0E38F}" type="datetime1">
              <a:rPr lang="fr-FR" smtClean="0"/>
              <a:t>23/11/2025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FA5BBE6-4D37-41ED-BFCF-2638F8B30031}" type="slidenum">
              <a:rPr lang="fr-FR" smtClean="0"/>
              <a:t>‹#›</a:t>
            </a:fld>
            <a:endParaRPr lang="fr-FR"/>
          </a:p>
        </p:txBody>
      </p:sp>
    </p:spTree>
    <p:extLst>
      <p:ext uri="{BB962C8B-B14F-4D97-AF65-F5344CB8AC3E}">
        <p14:creationId xmlns:p14="http://schemas.microsoft.com/office/powerpoint/2010/main" val="13377677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471488" y="365125"/>
            <a:ext cx="4350544"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1F5ED3A-0D0F-45D2-8556-953D7453C2E9}" type="datetime1">
              <a:rPr lang="fr-FR" smtClean="0"/>
              <a:t>23/11/2025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FA5BBE6-4D37-41ED-BFCF-2638F8B30031}" type="slidenum">
              <a:rPr lang="fr-FR" smtClean="0"/>
              <a:t>‹#›</a:t>
            </a:fld>
            <a:endParaRPr lang="fr-FR"/>
          </a:p>
        </p:txBody>
      </p:sp>
    </p:spTree>
    <p:extLst>
      <p:ext uri="{BB962C8B-B14F-4D97-AF65-F5344CB8AC3E}">
        <p14:creationId xmlns:p14="http://schemas.microsoft.com/office/powerpoint/2010/main" val="1295923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467916" y="1709740"/>
            <a:ext cx="5915025" cy="2852737"/>
          </a:xfrm>
        </p:spPr>
        <p:txBody>
          <a:bodyPr anchor="b"/>
          <a:lstStyle>
            <a:lvl1pPr>
              <a:defRPr sz="4500"/>
            </a:lvl1pPr>
          </a:lstStyle>
          <a:p>
            <a:r>
              <a:rPr lang="fr-FR"/>
              <a:t>Modifiez le style du titre</a:t>
            </a:r>
            <a:endParaRPr lang="en-US" dirty="0"/>
          </a:p>
        </p:txBody>
      </p:sp>
      <p:sp>
        <p:nvSpPr>
          <p:cNvPr id="3" name="Text Placeholder 2"/>
          <p:cNvSpPr>
            <a:spLocks noGrp="1"/>
          </p:cNvSpPr>
          <p:nvPr>
            <p:ph type="body" idx="1"/>
          </p:nvPr>
        </p:nvSpPr>
        <p:spPr>
          <a:xfrm>
            <a:off x="467916" y="4589465"/>
            <a:ext cx="5915025"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37832259-9B49-4622-AF69-61AADACEE668}" type="datetimeFigureOut">
              <a:rPr lang="fr-FR" smtClean="0"/>
              <a:t>23/11/2025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FA5BBE6-4D37-41ED-BFCF-2638F8B30031}" type="slidenum">
              <a:rPr lang="fr-FR" smtClean="0"/>
              <a:t>‹#›</a:t>
            </a:fld>
            <a:endParaRPr lang="fr-FR"/>
          </a:p>
        </p:txBody>
      </p:sp>
    </p:spTree>
    <p:extLst>
      <p:ext uri="{BB962C8B-B14F-4D97-AF65-F5344CB8AC3E}">
        <p14:creationId xmlns:p14="http://schemas.microsoft.com/office/powerpoint/2010/main" val="2826015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471488" y="1825625"/>
            <a:ext cx="291465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3471863" y="1825625"/>
            <a:ext cx="291465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37832259-9B49-4622-AF69-61AADACEE668}" type="datetimeFigureOut">
              <a:rPr lang="fr-FR" smtClean="0"/>
              <a:t>23/11/2025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4FA5BBE6-4D37-41ED-BFCF-2638F8B30031}" type="slidenum">
              <a:rPr lang="fr-FR" smtClean="0"/>
              <a:t>‹#›</a:t>
            </a:fld>
            <a:endParaRPr lang="fr-FR"/>
          </a:p>
        </p:txBody>
      </p:sp>
    </p:spTree>
    <p:extLst>
      <p:ext uri="{BB962C8B-B14F-4D97-AF65-F5344CB8AC3E}">
        <p14:creationId xmlns:p14="http://schemas.microsoft.com/office/powerpoint/2010/main" val="3384629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365127"/>
            <a:ext cx="5915025" cy="1325563"/>
          </a:xfrm>
        </p:spPr>
        <p:txBody>
          <a:bodyPr/>
          <a:lstStyle/>
          <a:p>
            <a:r>
              <a:rPr lang="fr-FR"/>
              <a:t>Modifiez le style du titre</a:t>
            </a:r>
            <a:endParaRPr lang="en-US" dirty="0"/>
          </a:p>
        </p:txBody>
      </p:sp>
      <p:sp>
        <p:nvSpPr>
          <p:cNvPr id="3" name="Text Placeholder 2"/>
          <p:cNvSpPr>
            <a:spLocks noGrp="1"/>
          </p:cNvSpPr>
          <p:nvPr>
            <p:ph type="body" idx="1"/>
          </p:nvPr>
        </p:nvSpPr>
        <p:spPr>
          <a:xfrm>
            <a:off x="472381" y="1681163"/>
            <a:ext cx="2901255"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4" name="Content Placeholder 3"/>
          <p:cNvSpPr>
            <a:spLocks noGrp="1"/>
          </p:cNvSpPr>
          <p:nvPr>
            <p:ph sz="half" idx="2"/>
          </p:nvPr>
        </p:nvSpPr>
        <p:spPr>
          <a:xfrm>
            <a:off x="472381" y="2505075"/>
            <a:ext cx="2901255"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3471863" y="1681163"/>
            <a:ext cx="2915543"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6" name="Content Placeholder 5"/>
          <p:cNvSpPr>
            <a:spLocks noGrp="1"/>
          </p:cNvSpPr>
          <p:nvPr>
            <p:ph sz="quarter" idx="4"/>
          </p:nvPr>
        </p:nvSpPr>
        <p:spPr>
          <a:xfrm>
            <a:off x="3471863" y="2505075"/>
            <a:ext cx="2915543"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37832259-9B49-4622-AF69-61AADACEE668}" type="datetimeFigureOut">
              <a:rPr lang="fr-FR" smtClean="0"/>
              <a:t>23/11/2025</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4FA5BBE6-4D37-41ED-BFCF-2638F8B30031}" type="slidenum">
              <a:rPr lang="fr-FR" smtClean="0"/>
              <a:t>‹#›</a:t>
            </a:fld>
            <a:endParaRPr lang="fr-FR"/>
          </a:p>
        </p:txBody>
      </p:sp>
    </p:spTree>
    <p:extLst>
      <p:ext uri="{BB962C8B-B14F-4D97-AF65-F5344CB8AC3E}">
        <p14:creationId xmlns:p14="http://schemas.microsoft.com/office/powerpoint/2010/main" val="2566094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37832259-9B49-4622-AF69-61AADACEE668}" type="datetimeFigureOut">
              <a:rPr lang="fr-FR" smtClean="0"/>
              <a:t>23/11/2025</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4FA5BBE6-4D37-41ED-BFCF-2638F8B30031}" type="slidenum">
              <a:rPr lang="fr-FR" smtClean="0"/>
              <a:t>‹#›</a:t>
            </a:fld>
            <a:endParaRPr lang="fr-FR"/>
          </a:p>
        </p:txBody>
      </p:sp>
    </p:spTree>
    <p:extLst>
      <p:ext uri="{BB962C8B-B14F-4D97-AF65-F5344CB8AC3E}">
        <p14:creationId xmlns:p14="http://schemas.microsoft.com/office/powerpoint/2010/main" val="218021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832259-9B49-4622-AF69-61AADACEE668}" type="datetimeFigureOut">
              <a:rPr lang="fr-FR" smtClean="0"/>
              <a:t>23/11/2025</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4FA5BBE6-4D37-41ED-BFCF-2638F8B30031}" type="slidenum">
              <a:rPr lang="fr-FR" smtClean="0"/>
              <a:t>‹#›</a:t>
            </a:fld>
            <a:endParaRPr lang="fr-FR"/>
          </a:p>
        </p:txBody>
      </p:sp>
    </p:spTree>
    <p:extLst>
      <p:ext uri="{BB962C8B-B14F-4D97-AF65-F5344CB8AC3E}">
        <p14:creationId xmlns:p14="http://schemas.microsoft.com/office/powerpoint/2010/main" val="267884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381" y="457200"/>
            <a:ext cx="2211884" cy="1600200"/>
          </a:xfrm>
        </p:spPr>
        <p:txBody>
          <a:bodyPr anchor="b"/>
          <a:lstStyle>
            <a:lvl1pPr>
              <a:defRPr sz="2400"/>
            </a:lvl1pPr>
          </a:lstStyle>
          <a:p>
            <a:r>
              <a:rPr lang="fr-FR"/>
              <a:t>Modifiez le style du titre</a:t>
            </a:r>
            <a:endParaRPr lang="en-US" dirty="0"/>
          </a:p>
        </p:txBody>
      </p:sp>
      <p:sp>
        <p:nvSpPr>
          <p:cNvPr id="3" name="Content Placeholder 2"/>
          <p:cNvSpPr>
            <a:spLocks noGrp="1"/>
          </p:cNvSpPr>
          <p:nvPr>
            <p:ph idx="1"/>
          </p:nvPr>
        </p:nvSpPr>
        <p:spPr>
          <a:xfrm>
            <a:off x="2915543" y="987427"/>
            <a:ext cx="3471863"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472381" y="2057400"/>
            <a:ext cx="2211884"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37832259-9B49-4622-AF69-61AADACEE668}" type="datetimeFigureOut">
              <a:rPr lang="fr-FR" smtClean="0"/>
              <a:t>23/11/2025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4FA5BBE6-4D37-41ED-BFCF-2638F8B30031}" type="slidenum">
              <a:rPr lang="fr-FR" smtClean="0"/>
              <a:t>‹#›</a:t>
            </a:fld>
            <a:endParaRPr lang="fr-FR"/>
          </a:p>
        </p:txBody>
      </p:sp>
    </p:spTree>
    <p:extLst>
      <p:ext uri="{BB962C8B-B14F-4D97-AF65-F5344CB8AC3E}">
        <p14:creationId xmlns:p14="http://schemas.microsoft.com/office/powerpoint/2010/main" val="3360948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381" y="457200"/>
            <a:ext cx="2211884" cy="1600200"/>
          </a:xfrm>
        </p:spPr>
        <p:txBody>
          <a:bodyPr anchor="b"/>
          <a:lstStyle>
            <a:lvl1pPr>
              <a:defRPr sz="2400"/>
            </a:lvl1pPr>
          </a:lstStyle>
          <a:p>
            <a:r>
              <a:rPr lang="fr-FR"/>
              <a:t>Modifiez le style du titre</a:t>
            </a:r>
            <a:endParaRPr lang="en-US" dirty="0"/>
          </a:p>
        </p:txBody>
      </p:sp>
      <p:sp>
        <p:nvSpPr>
          <p:cNvPr id="3" name="Picture Placeholder 2"/>
          <p:cNvSpPr>
            <a:spLocks noGrp="1" noChangeAspect="1"/>
          </p:cNvSpPr>
          <p:nvPr>
            <p:ph type="pic" idx="1"/>
          </p:nvPr>
        </p:nvSpPr>
        <p:spPr>
          <a:xfrm>
            <a:off x="2915543" y="987427"/>
            <a:ext cx="3471863"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r-FR"/>
              <a:t>Cliquez sur l'icône pour ajouter une image</a:t>
            </a:r>
            <a:endParaRPr lang="en-US" dirty="0"/>
          </a:p>
        </p:txBody>
      </p:sp>
      <p:sp>
        <p:nvSpPr>
          <p:cNvPr id="4" name="Text Placeholder 3"/>
          <p:cNvSpPr>
            <a:spLocks noGrp="1"/>
          </p:cNvSpPr>
          <p:nvPr>
            <p:ph type="body" sz="half" idx="2"/>
          </p:nvPr>
        </p:nvSpPr>
        <p:spPr>
          <a:xfrm>
            <a:off x="472381" y="2057400"/>
            <a:ext cx="2211884"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37832259-9B49-4622-AF69-61AADACEE668}" type="datetimeFigureOut">
              <a:rPr lang="fr-FR" smtClean="0"/>
              <a:t>23/11/2025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4FA5BBE6-4D37-41ED-BFCF-2638F8B30031}" type="slidenum">
              <a:rPr lang="fr-FR" smtClean="0"/>
              <a:t>‹#›</a:t>
            </a:fld>
            <a:endParaRPr lang="fr-FR"/>
          </a:p>
        </p:txBody>
      </p:sp>
    </p:spTree>
    <p:extLst>
      <p:ext uri="{BB962C8B-B14F-4D97-AF65-F5344CB8AC3E}">
        <p14:creationId xmlns:p14="http://schemas.microsoft.com/office/powerpoint/2010/main" val="1757006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365127"/>
            <a:ext cx="5915025"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471488" y="1825625"/>
            <a:ext cx="5915025"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471488" y="6356352"/>
            <a:ext cx="154305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37832259-9B49-4622-AF69-61AADACEE668}" type="datetimeFigureOut">
              <a:rPr lang="fr-FR" smtClean="0"/>
              <a:t>23/11/2025</a:t>
            </a:fld>
            <a:endParaRPr lang="fr-FR"/>
          </a:p>
        </p:txBody>
      </p:sp>
      <p:sp>
        <p:nvSpPr>
          <p:cNvPr id="5" name="Footer Placeholder 4"/>
          <p:cNvSpPr>
            <a:spLocks noGrp="1"/>
          </p:cNvSpPr>
          <p:nvPr>
            <p:ph type="ftr" sz="quarter" idx="3"/>
          </p:nvPr>
        </p:nvSpPr>
        <p:spPr>
          <a:xfrm>
            <a:off x="2271713" y="6356352"/>
            <a:ext cx="2314575" cy="365125"/>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fr-FR"/>
          </a:p>
        </p:txBody>
      </p:sp>
      <p:sp>
        <p:nvSpPr>
          <p:cNvPr id="6" name="Slide Number Placeholder 5"/>
          <p:cNvSpPr>
            <a:spLocks noGrp="1"/>
          </p:cNvSpPr>
          <p:nvPr>
            <p:ph type="sldNum" sz="quarter" idx="4"/>
          </p:nvPr>
        </p:nvSpPr>
        <p:spPr>
          <a:xfrm>
            <a:off x="4843463" y="6356352"/>
            <a:ext cx="154305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4FA5BBE6-4D37-41ED-BFCF-2638F8B30031}" type="slidenum">
              <a:rPr lang="fr-FR" smtClean="0"/>
              <a:t>‹#›</a:t>
            </a:fld>
            <a:endParaRPr lang="fr-FR"/>
          </a:p>
        </p:txBody>
      </p:sp>
    </p:spTree>
    <p:extLst>
      <p:ext uri="{BB962C8B-B14F-4D97-AF65-F5344CB8AC3E}">
        <p14:creationId xmlns:p14="http://schemas.microsoft.com/office/powerpoint/2010/main" val="39411356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365127"/>
            <a:ext cx="5915025"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471488" y="1825625"/>
            <a:ext cx="5915025"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471488" y="6356352"/>
            <a:ext cx="154305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39318D4C-E522-4F7F-940E-2E41A6729C1D}" type="datetime1">
              <a:rPr lang="fr-FR" smtClean="0"/>
              <a:t>23/11/2025</a:t>
            </a:fld>
            <a:endParaRPr lang="fr-FR"/>
          </a:p>
        </p:txBody>
      </p:sp>
      <p:sp>
        <p:nvSpPr>
          <p:cNvPr id="5" name="Footer Placeholder 4"/>
          <p:cNvSpPr>
            <a:spLocks noGrp="1"/>
          </p:cNvSpPr>
          <p:nvPr>
            <p:ph type="ftr" sz="quarter" idx="3"/>
          </p:nvPr>
        </p:nvSpPr>
        <p:spPr>
          <a:xfrm>
            <a:off x="2271713" y="6356352"/>
            <a:ext cx="2314575" cy="365125"/>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fr-FR"/>
          </a:p>
        </p:txBody>
      </p:sp>
      <p:sp>
        <p:nvSpPr>
          <p:cNvPr id="6" name="Slide Number Placeholder 5"/>
          <p:cNvSpPr>
            <a:spLocks noGrp="1"/>
          </p:cNvSpPr>
          <p:nvPr>
            <p:ph type="sldNum" sz="quarter" idx="4"/>
          </p:nvPr>
        </p:nvSpPr>
        <p:spPr>
          <a:xfrm>
            <a:off x="4843463" y="6356352"/>
            <a:ext cx="154305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4FA5BBE6-4D37-41ED-BFCF-2638F8B30031}" type="slidenum">
              <a:rPr lang="fr-FR" smtClean="0"/>
              <a:t>‹#›</a:t>
            </a:fld>
            <a:endParaRPr lang="fr-FR"/>
          </a:p>
        </p:txBody>
      </p:sp>
    </p:spTree>
    <p:extLst>
      <p:ext uri="{BB962C8B-B14F-4D97-AF65-F5344CB8AC3E}">
        <p14:creationId xmlns:p14="http://schemas.microsoft.com/office/powerpoint/2010/main" val="33297031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4.pn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12.svg"/><Relationship Id="rId12"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11.png"/><Relationship Id="rId11" Type="http://schemas.openxmlformats.org/officeDocument/2006/relationships/image" Target="../media/image10.svg"/><Relationship Id="rId5" Type="http://schemas.openxmlformats.org/officeDocument/2006/relationships/image" Target="../media/image40.png"/><Relationship Id="rId10" Type="http://schemas.openxmlformats.org/officeDocument/2006/relationships/image" Target="../media/image9.png"/><Relationship Id="rId4" Type="http://schemas.openxmlformats.org/officeDocument/2006/relationships/image" Target="../media/image39.png"/><Relationship Id="rId9" Type="http://schemas.openxmlformats.org/officeDocument/2006/relationships/image" Target="../media/image8.sv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44.svg"/><Relationship Id="rId18" Type="http://schemas.openxmlformats.org/officeDocument/2006/relationships/image" Target="../media/image49.png"/><Relationship Id="rId26" Type="http://schemas.openxmlformats.org/officeDocument/2006/relationships/image" Target="../media/image56.svg"/><Relationship Id="rId3" Type="http://schemas.openxmlformats.org/officeDocument/2006/relationships/image" Target="../media/image4.png"/><Relationship Id="rId21" Type="http://schemas.openxmlformats.org/officeDocument/2006/relationships/image" Target="../media/image52.svg"/><Relationship Id="rId7" Type="http://schemas.openxmlformats.org/officeDocument/2006/relationships/image" Target="../media/image42.svg"/><Relationship Id="rId12" Type="http://schemas.openxmlformats.org/officeDocument/2006/relationships/image" Target="../media/image43.png"/><Relationship Id="rId17" Type="http://schemas.openxmlformats.org/officeDocument/2006/relationships/image" Target="../media/image48.svg"/><Relationship Id="rId25" Type="http://schemas.openxmlformats.org/officeDocument/2006/relationships/image" Target="../media/image55.png"/><Relationship Id="rId2" Type="http://schemas.openxmlformats.org/officeDocument/2006/relationships/notesSlide" Target="../notesSlides/notesSlide22.xml"/><Relationship Id="rId16" Type="http://schemas.openxmlformats.org/officeDocument/2006/relationships/image" Target="../media/image47.png"/><Relationship Id="rId20" Type="http://schemas.openxmlformats.org/officeDocument/2006/relationships/image" Target="../media/image51.png"/><Relationship Id="rId1" Type="http://schemas.openxmlformats.org/officeDocument/2006/relationships/slideLayout" Target="../slideLayouts/slideLayout12.xml"/><Relationship Id="rId6" Type="http://schemas.openxmlformats.org/officeDocument/2006/relationships/image" Target="../media/image41.png"/><Relationship Id="rId11" Type="http://schemas.openxmlformats.org/officeDocument/2006/relationships/image" Target="../media/image10.svg"/><Relationship Id="rId24" Type="http://schemas.openxmlformats.org/officeDocument/2006/relationships/image" Target="../media/image35.png"/><Relationship Id="rId5" Type="http://schemas.openxmlformats.org/officeDocument/2006/relationships/image" Target="../media/image12.svg"/><Relationship Id="rId15" Type="http://schemas.openxmlformats.org/officeDocument/2006/relationships/image" Target="../media/image46.svg"/><Relationship Id="rId23" Type="http://schemas.openxmlformats.org/officeDocument/2006/relationships/image" Target="../media/image54.svg"/><Relationship Id="rId28" Type="http://schemas.openxmlformats.org/officeDocument/2006/relationships/image" Target="../media/image31.svg"/><Relationship Id="rId10" Type="http://schemas.openxmlformats.org/officeDocument/2006/relationships/image" Target="../media/image9.png"/><Relationship Id="rId19" Type="http://schemas.openxmlformats.org/officeDocument/2006/relationships/image" Target="../media/image50.svg"/><Relationship Id="rId4" Type="http://schemas.openxmlformats.org/officeDocument/2006/relationships/image" Target="../media/image11.png"/><Relationship Id="rId9" Type="http://schemas.openxmlformats.org/officeDocument/2006/relationships/image" Target="../media/image8.svg"/><Relationship Id="rId14" Type="http://schemas.openxmlformats.org/officeDocument/2006/relationships/image" Target="../media/image45.png"/><Relationship Id="rId22" Type="http://schemas.openxmlformats.org/officeDocument/2006/relationships/image" Target="../media/image53.png"/><Relationship Id="rId27"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58.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63.png"/><Relationship Id="rId5" Type="http://schemas.openxmlformats.org/officeDocument/2006/relationships/image" Target="../media/image61.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5.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7.pn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79.png"/><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4.png"/><Relationship Id="rId7" Type="http://schemas.openxmlformats.org/officeDocument/2006/relationships/image" Target="../media/image83.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4.png"/><Relationship Id="rId7" Type="http://schemas.openxmlformats.org/officeDocument/2006/relationships/image" Target="../media/image11.png"/><Relationship Id="rId12" Type="http://schemas.openxmlformats.org/officeDocument/2006/relationships/image" Target="../media/image10.sv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88.png"/><Relationship Id="rId11" Type="http://schemas.openxmlformats.org/officeDocument/2006/relationships/image" Target="../media/image9.png"/><Relationship Id="rId5" Type="http://schemas.openxmlformats.org/officeDocument/2006/relationships/image" Target="../media/image87.png"/><Relationship Id="rId10" Type="http://schemas.openxmlformats.org/officeDocument/2006/relationships/image" Target="../media/image8.svg"/><Relationship Id="rId4" Type="http://schemas.openxmlformats.org/officeDocument/2006/relationships/image" Target="../media/image86.png"/><Relationship Id="rId9" Type="http://schemas.openxmlformats.org/officeDocument/2006/relationships/image" Target="../media/image7.png"/></Relationships>
</file>

<file path=ppt/slides/_rels/slide37.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9.png"/><Relationship Id="rId7" Type="http://schemas.openxmlformats.org/officeDocument/2006/relationships/image" Target="../media/image92.pn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91.png"/><Relationship Id="rId4" Type="http://schemas.openxmlformats.org/officeDocument/2006/relationships/image" Target="../media/image90.png"/><Relationship Id="rId9" Type="http://schemas.openxmlformats.org/officeDocument/2006/relationships/image" Target="../media/image94.sv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sv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103.png"/><Relationship Id="rId7" Type="http://schemas.openxmlformats.org/officeDocument/2006/relationships/image" Target="../media/image101.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99.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42.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4.png"/><Relationship Id="rId7" Type="http://schemas.openxmlformats.org/officeDocument/2006/relationships/image" Target="../media/image110.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109.png"/><Relationship Id="rId5" Type="http://schemas.openxmlformats.org/officeDocument/2006/relationships/image" Target="../media/image108.png"/><Relationship Id="rId10" Type="http://schemas.openxmlformats.org/officeDocument/2006/relationships/hyperlink" Target="https://github.com/PatouTips/Patou-Tips" TargetMode="External"/><Relationship Id="rId4" Type="http://schemas.openxmlformats.org/officeDocument/2006/relationships/image" Target="../media/image107.png"/><Relationship Id="rId9" Type="http://schemas.openxmlformats.org/officeDocument/2006/relationships/image" Target="../media/image112.png"/></Relationships>
</file>

<file path=ppt/slides/_rels/slide43.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3.png"/><Relationship Id="rId18" Type="http://schemas.openxmlformats.org/officeDocument/2006/relationships/image" Target="../media/image48.svg"/><Relationship Id="rId3" Type="http://schemas.openxmlformats.org/officeDocument/2006/relationships/image" Target="../media/image113.png"/><Relationship Id="rId21" Type="http://schemas.openxmlformats.org/officeDocument/2006/relationships/image" Target="../media/image51.png"/><Relationship Id="rId7" Type="http://schemas.openxmlformats.org/officeDocument/2006/relationships/image" Target="../media/image41.png"/><Relationship Id="rId12" Type="http://schemas.openxmlformats.org/officeDocument/2006/relationships/image" Target="../media/image10.svg"/><Relationship Id="rId17" Type="http://schemas.openxmlformats.org/officeDocument/2006/relationships/image" Target="../media/image47.png"/><Relationship Id="rId2" Type="http://schemas.openxmlformats.org/officeDocument/2006/relationships/image" Target="../media/image1.jpg"/><Relationship Id="rId16" Type="http://schemas.openxmlformats.org/officeDocument/2006/relationships/image" Target="../media/image46.svg"/><Relationship Id="rId20" Type="http://schemas.openxmlformats.org/officeDocument/2006/relationships/image" Target="../media/image50.svg"/><Relationship Id="rId1" Type="http://schemas.openxmlformats.org/officeDocument/2006/relationships/slideLayout" Target="../slideLayouts/slideLayout1.xml"/><Relationship Id="rId6" Type="http://schemas.openxmlformats.org/officeDocument/2006/relationships/image" Target="../media/image12.svg"/><Relationship Id="rId11" Type="http://schemas.openxmlformats.org/officeDocument/2006/relationships/image" Target="../media/image9.png"/><Relationship Id="rId24" Type="http://schemas.openxmlformats.org/officeDocument/2006/relationships/image" Target="../media/image54.svg"/><Relationship Id="rId5" Type="http://schemas.openxmlformats.org/officeDocument/2006/relationships/image" Target="../media/image11.png"/><Relationship Id="rId15" Type="http://schemas.openxmlformats.org/officeDocument/2006/relationships/image" Target="../media/image45.png"/><Relationship Id="rId23" Type="http://schemas.openxmlformats.org/officeDocument/2006/relationships/image" Target="../media/image53.png"/><Relationship Id="rId10" Type="http://schemas.openxmlformats.org/officeDocument/2006/relationships/image" Target="../media/image8.svg"/><Relationship Id="rId19" Type="http://schemas.openxmlformats.org/officeDocument/2006/relationships/image" Target="../media/image49.png"/><Relationship Id="rId4" Type="http://schemas.openxmlformats.org/officeDocument/2006/relationships/image" Target="../media/image114.svg"/><Relationship Id="rId9" Type="http://schemas.openxmlformats.org/officeDocument/2006/relationships/image" Target="../media/image7.png"/><Relationship Id="rId14" Type="http://schemas.openxmlformats.org/officeDocument/2006/relationships/image" Target="../media/image44.svg"/><Relationship Id="rId22" Type="http://schemas.openxmlformats.org/officeDocument/2006/relationships/image" Target="../media/image52.sv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8000">
              <a:srgbClr val="42474A"/>
            </a:gs>
            <a:gs pos="7000">
              <a:srgbClr val="4B5152"/>
            </a:gs>
            <a:gs pos="5000">
              <a:srgbClr val="686B64"/>
            </a:gs>
            <a:gs pos="2000">
              <a:srgbClr val="5A5A58"/>
            </a:gs>
            <a:gs pos="0">
              <a:srgbClr val="585856"/>
            </a:gs>
            <a:gs pos="13000">
              <a:srgbClr val="0A0808"/>
            </a:gs>
            <a:gs pos="54000">
              <a:srgbClr val="161316"/>
            </a:gs>
            <a:gs pos="100000">
              <a:srgbClr val="080609"/>
            </a:gs>
          </a:gsLst>
          <a:lin ang="16200000" scaled="1"/>
          <a:tileRect/>
        </a:gradFill>
        <a:effectLst/>
      </p:bgPr>
    </p:bg>
    <p:spTree>
      <p:nvGrpSpPr>
        <p:cNvPr id="1" name=""/>
        <p:cNvGrpSpPr/>
        <p:nvPr/>
      </p:nvGrpSpPr>
      <p:grpSpPr>
        <a:xfrm>
          <a:off x="0" y="0"/>
          <a:ext cx="0" cy="0"/>
          <a:chOff x="0" y="0"/>
          <a:chExt cx="0" cy="0"/>
        </a:xfrm>
      </p:grpSpPr>
      <p:pic>
        <p:nvPicPr>
          <p:cNvPr id="16" name="Image 2" descr="Une image contenant jouet, verres, Visage humain, personne">
            <a:extLst>
              <a:ext uri="{FF2B5EF4-FFF2-40B4-BE49-F238E27FC236}">
                <a16:creationId xmlns:a16="http://schemas.microsoft.com/office/drawing/2014/main" id="{204DDF7B-6519-2D1B-0B1F-7354DAB75F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6136" y="3846994"/>
            <a:ext cx="3011005" cy="3011005"/>
          </a:xfrm>
          <a:prstGeom prst="rect">
            <a:avLst/>
          </a:prstGeom>
        </p:spPr>
      </p:pic>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57" y="0"/>
            <a:ext cx="685628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ZoneTexte 10">
            <a:extLst>
              <a:ext uri="{FF2B5EF4-FFF2-40B4-BE49-F238E27FC236}">
                <a16:creationId xmlns:a16="http://schemas.microsoft.com/office/drawing/2014/main" id="{2120CE2D-26F5-CFF8-0DCA-7A71457D8639}"/>
              </a:ext>
            </a:extLst>
          </p:cNvPr>
          <p:cNvSpPr txBox="1"/>
          <p:nvPr/>
        </p:nvSpPr>
        <p:spPr>
          <a:xfrm>
            <a:off x="531867" y="6268917"/>
            <a:ext cx="5437365"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Patou Tips #</a:t>
            </a:r>
            <a:r>
              <a:rPr lang="fr-FR" sz="2000" b="1" dirty="0">
                <a:solidFill>
                  <a:prstClr val="white"/>
                </a:solidFill>
                <a:latin typeface="Comic Sans MS" panose="030F0702030302020204" pitchFamily="66" charset="0"/>
              </a:rPr>
              <a:t>48</a:t>
            </a:r>
            <a:endParaRPr kumimoji="0" lang="fr-FR" sz="20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2" name="ZoneTexte 9">
            <a:extLst>
              <a:ext uri="{FF2B5EF4-FFF2-40B4-BE49-F238E27FC236}">
                <a16:creationId xmlns:a16="http://schemas.microsoft.com/office/drawing/2014/main" id="{14676820-36F6-AAF5-2A0E-1D59ACAA809D}"/>
              </a:ext>
            </a:extLst>
          </p:cNvPr>
          <p:cNvSpPr txBox="1"/>
          <p:nvPr/>
        </p:nvSpPr>
        <p:spPr>
          <a:xfrm rot="21362354">
            <a:off x="448813" y="393297"/>
            <a:ext cx="2757807" cy="408623"/>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Start </a:t>
            </a:r>
            <a:r>
              <a:rPr kumimoji="0" lang="fr-FR"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with</a:t>
            </a:r>
            <a:r>
              <a:rPr kumimoji="0" lang="fr-FR"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a:t>
            </a:r>
            <a:r>
              <a:rPr kumimoji="0" lang="fr-FR"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PowerBI</a:t>
            </a:r>
            <a:endParaRPr kumimoji="0" lang="fr-FR"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10" name="ZoneTexte 9">
            <a:extLst>
              <a:ext uri="{FF2B5EF4-FFF2-40B4-BE49-F238E27FC236}">
                <a16:creationId xmlns:a16="http://schemas.microsoft.com/office/drawing/2014/main" id="{B6B3ED34-48C5-462C-4EAE-6406E7A0FFE6}"/>
              </a:ext>
            </a:extLst>
          </p:cNvPr>
          <p:cNvSpPr txBox="1"/>
          <p:nvPr/>
        </p:nvSpPr>
        <p:spPr>
          <a:xfrm>
            <a:off x="609545" y="836667"/>
            <a:ext cx="3029201" cy="408623"/>
          </a:xfrm>
          <a:prstGeom prst="roundRect">
            <a:avLst/>
          </a:prstGeom>
          <a:solidFill>
            <a:srgbClr val="FFC0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a:t>
            </a:r>
            <a:r>
              <a:rPr kumimoji="0" lang="fr-FR"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From</a:t>
            </a:r>
            <a:r>
              <a:rPr kumimoji="0" lang="fr-FR"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Rookie to Rock”</a:t>
            </a:r>
          </a:p>
        </p:txBody>
      </p:sp>
      <p:sp>
        <p:nvSpPr>
          <p:cNvPr id="4" name="ZoneTexte 9">
            <a:extLst>
              <a:ext uri="{FF2B5EF4-FFF2-40B4-BE49-F238E27FC236}">
                <a16:creationId xmlns:a16="http://schemas.microsoft.com/office/drawing/2014/main" id="{17E62483-591E-CB3A-0E31-6D9C951F8A46}"/>
              </a:ext>
            </a:extLst>
          </p:cNvPr>
          <p:cNvSpPr txBox="1"/>
          <p:nvPr/>
        </p:nvSpPr>
        <p:spPr>
          <a:xfrm>
            <a:off x="0" y="1645913"/>
            <a:ext cx="6856285" cy="1446550"/>
          </a:xfrm>
          <a:prstGeom prst="roundRect">
            <a:avLst>
              <a:gd name="adj" fmla="val 0"/>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bg1"/>
                </a:solidFill>
                <a:effectLst/>
                <a:uLnTx/>
                <a:uFillTx/>
                <a:latin typeface="Comic Sans MS" panose="030F0702030302020204" pitchFamily="66" charset="0"/>
                <a:ea typeface="+mn-ea"/>
                <a:cs typeface="+mn-cs"/>
              </a:rPr>
              <a:t>Quick Guide of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rPr>
              <a:t>CALCULATE</a:t>
            </a:r>
            <a:endParaRPr kumimoji="0" lang="fr-FR" sz="28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3" name="Slide Number Placeholder 2">
            <a:extLst>
              <a:ext uri="{FF2B5EF4-FFF2-40B4-BE49-F238E27FC236}">
                <a16:creationId xmlns:a16="http://schemas.microsoft.com/office/drawing/2014/main" id="{8FF953EC-0F11-853D-D85E-E3B4F25F386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5BBE6-4D37-41ED-BFCF-2638F8B30031}" type="slidenum">
              <a:rPr kumimoji="0" lang="fr-FR" sz="9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fr-FR" sz="9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15" name="TextBox 14">
            <a:extLst>
              <a:ext uri="{FF2B5EF4-FFF2-40B4-BE49-F238E27FC236}">
                <a16:creationId xmlns:a16="http://schemas.microsoft.com/office/drawing/2014/main" id="{A035E47A-3C3E-7760-AFAF-314945FC37A9}"/>
              </a:ext>
            </a:extLst>
          </p:cNvPr>
          <p:cNvSpPr txBox="1"/>
          <p:nvPr/>
        </p:nvSpPr>
        <p:spPr>
          <a:xfrm>
            <a:off x="4498948" y="482724"/>
            <a:ext cx="2057169"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err="1">
                <a:ln>
                  <a:noFill/>
                </a:ln>
                <a:solidFill>
                  <a:srgbClr val="FFC000"/>
                </a:solidFill>
                <a:effectLst/>
                <a:uLnTx/>
                <a:uFillTx/>
                <a:latin typeface="Comic Sans MS" panose="030F0702030302020204" pitchFamily="66" charset="0"/>
                <a:ea typeface="+mn-ea"/>
                <a:cs typeface="+mn-cs"/>
              </a:rPr>
              <a:t>Learn</a:t>
            </a:r>
            <a:r>
              <a:rPr kumimoji="0" lang="fr-FR" sz="2000" b="1"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rPr>
              <a:t> &amp; Practice</a:t>
            </a:r>
            <a:endParaRPr kumimoji="0" lang="fr-FR" sz="20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pic>
        <p:nvPicPr>
          <p:cNvPr id="8" name="Graphic 7" descr="Packing Box Open outline">
            <a:extLst>
              <a:ext uri="{FF2B5EF4-FFF2-40B4-BE49-F238E27FC236}">
                <a16:creationId xmlns:a16="http://schemas.microsoft.com/office/drawing/2014/main" id="{08A9DD40-2C9F-73E8-13D0-9137868941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25712" y="4143403"/>
            <a:ext cx="1897761" cy="1897761"/>
          </a:xfrm>
          <a:prstGeom prst="rect">
            <a:avLst/>
          </a:prstGeom>
        </p:spPr>
      </p:pic>
      <p:sp>
        <p:nvSpPr>
          <p:cNvPr id="12" name="TextBox 11">
            <a:extLst>
              <a:ext uri="{FF2B5EF4-FFF2-40B4-BE49-F238E27FC236}">
                <a16:creationId xmlns:a16="http://schemas.microsoft.com/office/drawing/2014/main" id="{E01A0984-6917-AF3C-1F82-36E2152EE681}"/>
              </a:ext>
            </a:extLst>
          </p:cNvPr>
          <p:cNvSpPr txBox="1"/>
          <p:nvPr/>
        </p:nvSpPr>
        <p:spPr>
          <a:xfrm rot="21414869">
            <a:off x="727127" y="4842411"/>
            <a:ext cx="1521015" cy="646331"/>
          </a:xfrm>
          <a:prstGeom prst="rect">
            <a:avLst/>
          </a:prstGeom>
          <a:noFill/>
        </p:spPr>
        <p:txBody>
          <a:bodyPr wrap="square">
            <a:spAutoFit/>
          </a:bodyPr>
          <a:lstStyle/>
          <a:p>
            <a:pPr algn="ctr"/>
            <a:r>
              <a:rPr kumimoji="0" lang="en-US" sz="1800" b="1" i="0" u="none" strike="noStrike" kern="1200" cap="none" spc="0" normalizeH="0" baseline="0" noProof="0" dirty="0">
                <a:ln>
                  <a:noFill/>
                </a:ln>
                <a:solidFill>
                  <a:schemeClr val="accent4">
                    <a:lumMod val="40000"/>
                    <a:lumOff val="60000"/>
                  </a:schemeClr>
                </a:solidFill>
                <a:effectLst/>
                <a:uLnTx/>
                <a:uFillTx/>
                <a:latin typeface="Comic Sans MS" panose="030F0702030302020204" pitchFamily="66" charset="0"/>
                <a:ea typeface="+mn-ea"/>
                <a:cs typeface="+mn-cs"/>
              </a:rPr>
              <a:t>Substitution</a:t>
            </a:r>
          </a:p>
          <a:p>
            <a:pPr algn="ctr"/>
            <a:r>
              <a:rPr kumimoji="0" lang="en-US" sz="1800" b="1" i="0" u="none" strike="noStrike" kern="1200" cap="none" spc="0" normalizeH="0" baseline="0" noProof="0" dirty="0">
                <a:ln>
                  <a:noFill/>
                </a:ln>
                <a:solidFill>
                  <a:schemeClr val="accent4">
                    <a:lumMod val="40000"/>
                    <a:lumOff val="60000"/>
                  </a:schemeClr>
                </a:solidFill>
                <a:effectLst/>
                <a:uLnTx/>
                <a:uFillTx/>
                <a:latin typeface="Comic Sans MS" panose="030F0702030302020204" pitchFamily="66" charset="0"/>
                <a:ea typeface="+mn-ea"/>
                <a:cs typeface="+mn-cs"/>
              </a:rPr>
              <a:t>role</a:t>
            </a:r>
            <a:endParaRPr lang="fr-FR" dirty="0">
              <a:solidFill>
                <a:schemeClr val="accent4">
                  <a:lumMod val="40000"/>
                  <a:lumOff val="60000"/>
                </a:schemeClr>
              </a:solidFill>
            </a:endParaRPr>
          </a:p>
        </p:txBody>
      </p:sp>
      <p:sp>
        <p:nvSpPr>
          <p:cNvPr id="17" name="TextBox 16">
            <a:extLst>
              <a:ext uri="{FF2B5EF4-FFF2-40B4-BE49-F238E27FC236}">
                <a16:creationId xmlns:a16="http://schemas.microsoft.com/office/drawing/2014/main" id="{B4F28FFA-B453-8E4F-4E21-F311A2B1DC41}"/>
              </a:ext>
            </a:extLst>
          </p:cNvPr>
          <p:cNvSpPr txBox="1"/>
          <p:nvPr/>
        </p:nvSpPr>
        <p:spPr>
          <a:xfrm rot="20768546">
            <a:off x="861154" y="3709672"/>
            <a:ext cx="1673597" cy="646331"/>
          </a:xfrm>
          <a:prstGeom prst="rect">
            <a:avLst/>
          </a:prstGeom>
          <a:noFill/>
        </p:spPr>
        <p:txBody>
          <a:bodyPr wrap="square">
            <a:spAutoFit/>
          </a:bodyPr>
          <a:lstStyle/>
          <a:p>
            <a:pPr algn="ctr"/>
            <a:r>
              <a:rPr kumimoji="0" lang="en-US" sz="1800" b="1" i="0" u="none" strike="noStrike" kern="1200" cap="none" spc="0" normalizeH="0" baseline="0" noProof="0" dirty="0">
                <a:ln>
                  <a:noFill/>
                </a:ln>
                <a:solidFill>
                  <a:srgbClr val="FFB151"/>
                </a:solidFill>
                <a:effectLst/>
                <a:uLnTx/>
                <a:uFillTx/>
                <a:latin typeface="Comic Sans MS" panose="030F0702030302020204" pitchFamily="66" charset="0"/>
                <a:ea typeface="+mn-ea"/>
                <a:cs typeface="+mn-cs"/>
              </a:rPr>
              <a:t>Context of transition</a:t>
            </a:r>
            <a:endParaRPr lang="fr-FR" dirty="0">
              <a:solidFill>
                <a:srgbClr val="FFB151"/>
              </a:solidFill>
            </a:endParaRPr>
          </a:p>
        </p:txBody>
      </p:sp>
      <p:sp>
        <p:nvSpPr>
          <p:cNvPr id="18" name="TextBox 17">
            <a:extLst>
              <a:ext uri="{FF2B5EF4-FFF2-40B4-BE49-F238E27FC236}">
                <a16:creationId xmlns:a16="http://schemas.microsoft.com/office/drawing/2014/main" id="{EDCD74E3-9D51-3938-EDDB-E36B56F8BD4D}"/>
              </a:ext>
            </a:extLst>
          </p:cNvPr>
          <p:cNvSpPr txBox="1"/>
          <p:nvPr/>
        </p:nvSpPr>
        <p:spPr>
          <a:xfrm rot="717427">
            <a:off x="3449891" y="3790462"/>
            <a:ext cx="1305694" cy="646331"/>
          </a:xfrm>
          <a:prstGeom prst="rect">
            <a:avLst/>
          </a:prstGeom>
          <a:noFill/>
        </p:spPr>
        <p:txBody>
          <a:bodyPr wrap="square">
            <a:spAutoFit/>
          </a:bodyPr>
          <a:lstStyle/>
          <a:p>
            <a:pPr algn="ctr"/>
            <a:r>
              <a:rPr kumimoji="0" lang="en-US" sz="1800" b="1" i="0" u="none" strike="noStrike" kern="1200" cap="none" spc="0" normalizeH="0" baseline="0" noProof="0" dirty="0">
                <a:ln>
                  <a:noFill/>
                </a:ln>
                <a:solidFill>
                  <a:schemeClr val="accent6">
                    <a:lumMod val="40000"/>
                    <a:lumOff val="60000"/>
                  </a:schemeClr>
                </a:solidFill>
                <a:effectLst/>
                <a:uLnTx/>
                <a:uFillTx/>
                <a:latin typeface="Comic Sans MS" panose="030F0702030302020204" pitchFamily="66" charset="0"/>
                <a:ea typeface="+mn-ea"/>
                <a:cs typeface="+mn-cs"/>
              </a:rPr>
              <a:t>Filter</a:t>
            </a:r>
          </a:p>
          <a:p>
            <a:pPr algn="ctr"/>
            <a:r>
              <a:rPr kumimoji="0" lang="en-US" sz="1800" b="1" i="0" u="none" strike="noStrike" kern="1200" cap="none" spc="0" normalizeH="0" baseline="0" noProof="0" dirty="0">
                <a:ln>
                  <a:noFill/>
                </a:ln>
                <a:solidFill>
                  <a:schemeClr val="accent6">
                    <a:lumMod val="40000"/>
                    <a:lumOff val="60000"/>
                  </a:schemeClr>
                </a:solidFill>
                <a:effectLst/>
                <a:uLnTx/>
                <a:uFillTx/>
                <a:latin typeface="Comic Sans MS" panose="030F0702030302020204" pitchFamily="66" charset="0"/>
                <a:ea typeface="+mn-ea"/>
                <a:cs typeface="+mn-cs"/>
              </a:rPr>
              <a:t>Context</a:t>
            </a:r>
            <a:endParaRPr lang="fr-FR" dirty="0">
              <a:solidFill>
                <a:schemeClr val="accent6">
                  <a:lumMod val="40000"/>
                  <a:lumOff val="60000"/>
                </a:schemeClr>
              </a:solidFill>
            </a:endParaRPr>
          </a:p>
        </p:txBody>
      </p:sp>
      <p:sp>
        <p:nvSpPr>
          <p:cNvPr id="19" name="TextBox 18">
            <a:extLst>
              <a:ext uri="{FF2B5EF4-FFF2-40B4-BE49-F238E27FC236}">
                <a16:creationId xmlns:a16="http://schemas.microsoft.com/office/drawing/2014/main" id="{5AA25D77-D504-D0A2-3D3C-2AE3C7C4D2B3}"/>
              </a:ext>
            </a:extLst>
          </p:cNvPr>
          <p:cNvSpPr txBox="1"/>
          <p:nvPr/>
        </p:nvSpPr>
        <p:spPr>
          <a:xfrm rot="21094376">
            <a:off x="2322661" y="3281441"/>
            <a:ext cx="1305694" cy="646331"/>
          </a:xfrm>
          <a:prstGeom prst="rect">
            <a:avLst/>
          </a:prstGeom>
          <a:noFill/>
        </p:spPr>
        <p:txBody>
          <a:bodyPr wrap="square">
            <a:spAutoFit/>
          </a:bodyPr>
          <a:lstStyle/>
          <a:p>
            <a:pPr algn="ctr"/>
            <a:r>
              <a:rPr kumimoji="0" lang="en-US" sz="1800" b="1" i="0" u="none" strike="noStrike" kern="1200" cap="none" spc="0" normalizeH="0" baseline="0" noProof="0" dirty="0">
                <a:ln>
                  <a:noFill/>
                </a:ln>
                <a:solidFill>
                  <a:schemeClr val="bg1">
                    <a:lumMod val="85000"/>
                  </a:schemeClr>
                </a:solidFill>
                <a:effectLst/>
                <a:uLnTx/>
                <a:uFillTx/>
                <a:latin typeface="Comic Sans MS" panose="030F0702030302020204" pitchFamily="66" charset="0"/>
                <a:ea typeface="+mn-ea"/>
                <a:cs typeface="+mn-cs"/>
              </a:rPr>
              <a:t>Row</a:t>
            </a:r>
          </a:p>
          <a:p>
            <a:pPr algn="ctr"/>
            <a:r>
              <a:rPr kumimoji="0" lang="en-US" sz="1800" b="1" i="0" u="none" strike="noStrike" kern="1200" cap="none" spc="0" normalizeH="0" baseline="0" noProof="0" dirty="0">
                <a:ln>
                  <a:noFill/>
                </a:ln>
                <a:solidFill>
                  <a:schemeClr val="bg1">
                    <a:lumMod val="85000"/>
                  </a:schemeClr>
                </a:solidFill>
                <a:effectLst/>
                <a:uLnTx/>
                <a:uFillTx/>
                <a:latin typeface="Comic Sans MS" panose="030F0702030302020204" pitchFamily="66" charset="0"/>
                <a:ea typeface="+mn-ea"/>
                <a:cs typeface="+mn-cs"/>
              </a:rPr>
              <a:t>Context</a:t>
            </a:r>
            <a:endParaRPr lang="fr-FR" dirty="0">
              <a:solidFill>
                <a:schemeClr val="bg1">
                  <a:lumMod val="85000"/>
                </a:schemeClr>
              </a:solidFill>
            </a:endParaRPr>
          </a:p>
        </p:txBody>
      </p:sp>
      <p:cxnSp>
        <p:nvCxnSpPr>
          <p:cNvPr id="21" name="Straight Connector 20">
            <a:extLst>
              <a:ext uri="{FF2B5EF4-FFF2-40B4-BE49-F238E27FC236}">
                <a16:creationId xmlns:a16="http://schemas.microsoft.com/office/drawing/2014/main" id="{B425A33B-0975-DE22-C63D-A1DDE67FB39C}"/>
              </a:ext>
            </a:extLst>
          </p:cNvPr>
          <p:cNvCxnSpPr>
            <a:cxnSpLocks/>
          </p:cNvCxnSpPr>
          <p:nvPr/>
        </p:nvCxnSpPr>
        <p:spPr>
          <a:xfrm>
            <a:off x="2404058" y="4360113"/>
            <a:ext cx="566481" cy="436647"/>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BDDAEEE8-3087-FD88-78E5-80442A6EFD4F}"/>
              </a:ext>
            </a:extLst>
          </p:cNvPr>
          <p:cNvCxnSpPr>
            <a:cxnSpLocks/>
          </p:cNvCxnSpPr>
          <p:nvPr/>
        </p:nvCxnSpPr>
        <p:spPr>
          <a:xfrm>
            <a:off x="3160910" y="4072407"/>
            <a:ext cx="38733" cy="27193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6910937E-85C4-ACCF-7B1D-96756D0C3F6D}"/>
              </a:ext>
            </a:extLst>
          </p:cNvPr>
          <p:cNvCxnSpPr>
            <a:cxnSpLocks/>
          </p:cNvCxnSpPr>
          <p:nvPr/>
        </p:nvCxnSpPr>
        <p:spPr>
          <a:xfrm flipV="1">
            <a:off x="3422588" y="4445976"/>
            <a:ext cx="386032" cy="32035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1C327DB-ADD0-38BC-A538-081D4175CEB1}"/>
              </a:ext>
            </a:extLst>
          </p:cNvPr>
          <p:cNvCxnSpPr>
            <a:cxnSpLocks/>
          </p:cNvCxnSpPr>
          <p:nvPr/>
        </p:nvCxnSpPr>
        <p:spPr>
          <a:xfrm>
            <a:off x="2264435" y="5012035"/>
            <a:ext cx="702307"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94093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8000">
              <a:srgbClr val="42474A"/>
            </a:gs>
            <a:gs pos="7000">
              <a:srgbClr val="4B5152"/>
            </a:gs>
            <a:gs pos="5000">
              <a:srgbClr val="686B64"/>
            </a:gs>
            <a:gs pos="2000">
              <a:srgbClr val="5A5A58"/>
            </a:gs>
            <a:gs pos="0">
              <a:srgbClr val="585856"/>
            </a:gs>
            <a:gs pos="13000">
              <a:srgbClr val="0A0808"/>
            </a:gs>
            <a:gs pos="54000">
              <a:srgbClr val="161316"/>
            </a:gs>
            <a:gs pos="100000">
              <a:srgbClr val="080609"/>
            </a:gs>
          </a:gsLst>
          <a:lin ang="16200000" scaled="1"/>
          <a:tileRect/>
        </a:gradFill>
        <a:effectLst/>
      </p:bgPr>
    </p:bg>
    <p:spTree>
      <p:nvGrpSpPr>
        <p:cNvPr id="1" name="">
          <a:extLst>
            <a:ext uri="{FF2B5EF4-FFF2-40B4-BE49-F238E27FC236}">
              <a16:creationId xmlns:a16="http://schemas.microsoft.com/office/drawing/2014/main" id="{02959F16-DD57-C2E5-D2AC-1D3ADC77D9F4}"/>
            </a:ext>
          </a:extLst>
        </p:cNvPr>
        <p:cNvGrpSpPr/>
        <p:nvPr/>
      </p:nvGrpSpPr>
      <p:grpSpPr>
        <a:xfrm>
          <a:off x="0" y="0"/>
          <a:ext cx="0" cy="0"/>
          <a:chOff x="0" y="0"/>
          <a:chExt cx="0" cy="0"/>
        </a:xfrm>
      </p:grpSpPr>
      <p:pic>
        <p:nvPicPr>
          <p:cNvPr id="16" name="Image 2" descr="Une image contenant jouet, verres, Visage humain, personne">
            <a:extLst>
              <a:ext uri="{FF2B5EF4-FFF2-40B4-BE49-F238E27FC236}">
                <a16:creationId xmlns:a16="http://schemas.microsoft.com/office/drawing/2014/main" id="{2A258EBC-24D9-F54D-7078-6BF099B41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6136" y="3846994"/>
            <a:ext cx="3011005" cy="3011005"/>
          </a:xfrm>
          <a:prstGeom prst="rect">
            <a:avLst/>
          </a:prstGeom>
        </p:spPr>
      </p:pic>
      <p:sp>
        <p:nvSpPr>
          <p:cNvPr id="13" name="Rectangle 12">
            <a:extLst>
              <a:ext uri="{FF2B5EF4-FFF2-40B4-BE49-F238E27FC236}">
                <a16:creationId xmlns:a16="http://schemas.microsoft.com/office/drawing/2014/main" id="{77ABD5D2-16A3-C0B9-BBAB-F2BCAC9BA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57" y="0"/>
            <a:ext cx="685628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4" name="ZoneTexte 9">
            <a:extLst>
              <a:ext uri="{FF2B5EF4-FFF2-40B4-BE49-F238E27FC236}">
                <a16:creationId xmlns:a16="http://schemas.microsoft.com/office/drawing/2014/main" id="{CCD86154-D75A-59BB-59F6-22939828F403}"/>
              </a:ext>
            </a:extLst>
          </p:cNvPr>
          <p:cNvSpPr txBox="1"/>
          <p:nvPr/>
        </p:nvSpPr>
        <p:spPr>
          <a:xfrm>
            <a:off x="360777" y="481746"/>
            <a:ext cx="6419148" cy="3170099"/>
          </a:xfrm>
          <a:prstGeom prst="roundRect">
            <a:avLst>
              <a:gd name="adj" fmla="val 0"/>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rPr>
              <a:t>Quick Guide of CALCULATE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Context transition,</a:t>
            </a:r>
            <a:endParaRPr lang="en-US" sz="3200" b="1" dirty="0">
              <a:solidFill>
                <a:prstClr val="white"/>
              </a:solidFill>
              <a:latin typeface="Comic Sans MS" panose="030F0702030302020204" pitchFamily="66"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Calculation with ALL, ALLEXCEPT, ALLSELECTED</a:t>
            </a:r>
          </a:p>
        </p:txBody>
      </p:sp>
      <p:sp>
        <p:nvSpPr>
          <p:cNvPr id="3" name="Slide Number Placeholder 2">
            <a:extLst>
              <a:ext uri="{FF2B5EF4-FFF2-40B4-BE49-F238E27FC236}">
                <a16:creationId xmlns:a16="http://schemas.microsoft.com/office/drawing/2014/main" id="{87CA6CB0-8EB0-B23B-D3A7-9C51A73599F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5BBE6-4D37-41ED-BFCF-2638F8B30031}" type="slidenum">
              <a:rPr kumimoji="0" lang="fr-FR" sz="9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fr-FR" sz="9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pic>
        <p:nvPicPr>
          <p:cNvPr id="1026" name="Picture 2" descr="image">
            <a:extLst>
              <a:ext uri="{FF2B5EF4-FFF2-40B4-BE49-F238E27FC236}">
                <a16:creationId xmlns:a16="http://schemas.microsoft.com/office/drawing/2014/main" id="{96E54B3A-BB07-0902-018A-1E10D87BFD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5062" y="692845"/>
            <a:ext cx="2007226" cy="1340092"/>
          </a:xfrm>
          <a:prstGeom prst="roundRect">
            <a:avLst>
              <a:gd name="adj" fmla="val 2674"/>
            </a:avLst>
          </a:prstGeom>
          <a:ln w="12700">
            <a:solidFill>
              <a:srgbClr val="78ACBE"/>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65A65674-1396-48EB-F69E-270C70B02FE0}"/>
              </a:ext>
            </a:extLst>
          </p:cNvPr>
          <p:cNvCxnSpPr>
            <a:cxnSpLocks/>
          </p:cNvCxnSpPr>
          <p:nvPr/>
        </p:nvCxnSpPr>
        <p:spPr>
          <a:xfrm>
            <a:off x="2565068" y="6163958"/>
            <a:ext cx="2072920" cy="1001"/>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7" name="ZoneTexte 9">
            <a:extLst>
              <a:ext uri="{FF2B5EF4-FFF2-40B4-BE49-F238E27FC236}">
                <a16:creationId xmlns:a16="http://schemas.microsoft.com/office/drawing/2014/main" id="{C67BF92B-0FB2-624C-5FC2-3DC4F8BF848D}"/>
              </a:ext>
            </a:extLst>
          </p:cNvPr>
          <p:cNvSpPr txBox="1"/>
          <p:nvPr/>
        </p:nvSpPr>
        <p:spPr>
          <a:xfrm rot="21449051">
            <a:off x="366250" y="6024785"/>
            <a:ext cx="1825298" cy="289441"/>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Start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with</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PowerBI</a:t>
            </a:r>
            <a:endPar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8" name="ZoneTexte 9">
            <a:extLst>
              <a:ext uri="{FF2B5EF4-FFF2-40B4-BE49-F238E27FC236}">
                <a16:creationId xmlns:a16="http://schemas.microsoft.com/office/drawing/2014/main" id="{FE02C3A4-1577-F206-1509-13E6ACF034E1}"/>
              </a:ext>
            </a:extLst>
          </p:cNvPr>
          <p:cNvSpPr txBox="1"/>
          <p:nvPr/>
        </p:nvSpPr>
        <p:spPr>
          <a:xfrm>
            <a:off x="477415" y="6290882"/>
            <a:ext cx="1830242" cy="289441"/>
          </a:xfrm>
          <a:prstGeom prst="roundRect">
            <a:avLst/>
          </a:prstGeom>
          <a:solidFill>
            <a:srgbClr val="FFC0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From</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Rookie to Rock”</a:t>
            </a:r>
          </a:p>
        </p:txBody>
      </p:sp>
      <p:sp>
        <p:nvSpPr>
          <p:cNvPr id="9" name="ZoneTexte 9">
            <a:extLst>
              <a:ext uri="{FF2B5EF4-FFF2-40B4-BE49-F238E27FC236}">
                <a16:creationId xmlns:a16="http://schemas.microsoft.com/office/drawing/2014/main" id="{1D85BB9E-A540-82CF-8CDE-83F2CF797BBF}"/>
              </a:ext>
            </a:extLst>
          </p:cNvPr>
          <p:cNvSpPr txBox="1"/>
          <p:nvPr/>
        </p:nvSpPr>
        <p:spPr>
          <a:xfrm>
            <a:off x="2451534" y="6203373"/>
            <a:ext cx="4406466" cy="340519"/>
          </a:xfrm>
          <a:prstGeom prst="round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Patou Tips #48</a:t>
            </a:r>
            <a:endPar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17" name="ZoneTexte 9">
            <a:extLst>
              <a:ext uri="{FF2B5EF4-FFF2-40B4-BE49-F238E27FC236}">
                <a16:creationId xmlns:a16="http://schemas.microsoft.com/office/drawing/2014/main" id="{396C4D8A-A606-4AC9-4B92-84E8DE4FFFA9}"/>
              </a:ext>
            </a:extLst>
          </p:cNvPr>
          <p:cNvSpPr txBox="1"/>
          <p:nvPr/>
        </p:nvSpPr>
        <p:spPr>
          <a:xfrm>
            <a:off x="477415" y="1624314"/>
            <a:ext cx="1006968" cy="408623"/>
          </a:xfrm>
          <a:prstGeom prst="roundRect">
            <a:avLst/>
          </a:prstGeom>
          <a:solidFill>
            <a:srgbClr val="FFC00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Part 2</a:t>
            </a:r>
          </a:p>
        </p:txBody>
      </p:sp>
    </p:spTree>
    <p:extLst>
      <p:ext uri="{BB962C8B-B14F-4D97-AF65-F5344CB8AC3E}">
        <p14:creationId xmlns:p14="http://schemas.microsoft.com/office/powerpoint/2010/main" val="2672216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464B4E"/>
            </a:gs>
            <a:gs pos="1000">
              <a:srgbClr val="5D6162"/>
            </a:gs>
            <a:gs pos="17000">
              <a:srgbClr val="161316"/>
            </a:gs>
            <a:gs pos="100000">
              <a:srgbClr val="080609"/>
            </a:gs>
          </a:gsLst>
          <a:lin ang="16200000" scaled="1"/>
          <a:tileRect/>
        </a:gradFill>
        <a:effectLst/>
      </p:bgPr>
    </p:bg>
    <p:spTree>
      <p:nvGrpSpPr>
        <p:cNvPr id="1" name="">
          <a:extLst>
            <a:ext uri="{FF2B5EF4-FFF2-40B4-BE49-F238E27FC236}">
              <a16:creationId xmlns:a16="http://schemas.microsoft.com/office/drawing/2014/main" id="{79EA6A5B-F46F-70DF-F775-18CBCAAEE82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E2BA9FB-EC08-D190-181A-855221C86D98}"/>
              </a:ext>
            </a:extLst>
          </p:cNvPr>
          <p:cNvPicPr>
            <a:picLocks noChangeAspect="1"/>
          </p:cNvPicPr>
          <p:nvPr/>
        </p:nvPicPr>
        <p:blipFill>
          <a:blip r:embed="rId3"/>
          <a:stretch>
            <a:fillRect/>
          </a:stretch>
        </p:blipFill>
        <p:spPr>
          <a:xfrm>
            <a:off x="477415" y="2722936"/>
            <a:ext cx="3207498" cy="2559246"/>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sp>
        <p:nvSpPr>
          <p:cNvPr id="13" name="Rectangle 12">
            <a:extLst>
              <a:ext uri="{FF2B5EF4-FFF2-40B4-BE49-F238E27FC236}">
                <a16:creationId xmlns:a16="http://schemas.microsoft.com/office/drawing/2014/main" id="{43461BF3-088F-0469-C618-6AB2B3315E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57" y="0"/>
            <a:ext cx="685628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Image 3" descr="Une image contenant dessin humoristique, sourire, Front, lunettes">
            <a:extLst>
              <a:ext uri="{FF2B5EF4-FFF2-40B4-BE49-F238E27FC236}">
                <a16:creationId xmlns:a16="http://schemas.microsoft.com/office/drawing/2014/main" id="{C670D969-3DF0-B49F-B242-315FF01CAA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6694" y="176442"/>
            <a:ext cx="1055973" cy="1075896"/>
          </a:xfrm>
          <a:prstGeom prst="rect">
            <a:avLst/>
          </a:prstGeom>
        </p:spPr>
      </p:pic>
      <p:sp>
        <p:nvSpPr>
          <p:cNvPr id="10" name="ZoneTexte 10">
            <a:extLst>
              <a:ext uri="{FF2B5EF4-FFF2-40B4-BE49-F238E27FC236}">
                <a16:creationId xmlns:a16="http://schemas.microsoft.com/office/drawing/2014/main" id="{753CDDB8-3FD2-1F8A-E2B9-13032F5FDF5C}"/>
              </a:ext>
            </a:extLst>
          </p:cNvPr>
          <p:cNvSpPr txBox="1"/>
          <p:nvPr/>
        </p:nvSpPr>
        <p:spPr>
          <a:xfrm>
            <a:off x="454520" y="328653"/>
            <a:ext cx="533668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CALCULATE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sym typeface="Wingdings" panose="05000000000000000000" pitchFamily="2" charset="2"/>
              </a:rPr>
              <a:t>Calculation</a:t>
            </a:r>
            <a:r>
              <a:rPr kumimoji="0" lang="en-US" sz="16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 with </a:t>
            </a:r>
            <a:r>
              <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ALL (1/2)</a:t>
            </a:r>
          </a:p>
        </p:txBody>
      </p:sp>
      <p:cxnSp>
        <p:nvCxnSpPr>
          <p:cNvPr id="15" name="Straight Connector 14">
            <a:extLst>
              <a:ext uri="{FF2B5EF4-FFF2-40B4-BE49-F238E27FC236}">
                <a16:creationId xmlns:a16="http://schemas.microsoft.com/office/drawing/2014/main" id="{875C5021-BE79-08B5-1302-6705E22AD1F3}"/>
              </a:ext>
            </a:extLst>
          </p:cNvPr>
          <p:cNvCxnSpPr/>
          <p:nvPr/>
        </p:nvCxnSpPr>
        <p:spPr>
          <a:xfrm>
            <a:off x="2565068" y="6163958"/>
            <a:ext cx="4292074"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6" name="ZoneTexte 9">
            <a:extLst>
              <a:ext uri="{FF2B5EF4-FFF2-40B4-BE49-F238E27FC236}">
                <a16:creationId xmlns:a16="http://schemas.microsoft.com/office/drawing/2014/main" id="{3A0DCFC3-FA94-55B0-33B3-7D8F10AF012F}"/>
              </a:ext>
            </a:extLst>
          </p:cNvPr>
          <p:cNvSpPr txBox="1"/>
          <p:nvPr/>
        </p:nvSpPr>
        <p:spPr>
          <a:xfrm rot="21449051">
            <a:off x="366250" y="6024785"/>
            <a:ext cx="1825298" cy="289441"/>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Start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with</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PowerBI</a:t>
            </a:r>
            <a:endPar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17" name="ZoneTexte 9">
            <a:extLst>
              <a:ext uri="{FF2B5EF4-FFF2-40B4-BE49-F238E27FC236}">
                <a16:creationId xmlns:a16="http://schemas.microsoft.com/office/drawing/2014/main" id="{C49DDD32-E051-9D2E-57A7-4D201339FD23}"/>
              </a:ext>
            </a:extLst>
          </p:cNvPr>
          <p:cNvSpPr txBox="1"/>
          <p:nvPr/>
        </p:nvSpPr>
        <p:spPr>
          <a:xfrm>
            <a:off x="477415" y="6290882"/>
            <a:ext cx="1830242" cy="289441"/>
          </a:xfrm>
          <a:prstGeom prst="roundRect">
            <a:avLst/>
          </a:prstGeom>
          <a:solidFill>
            <a:srgbClr val="FFC0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From</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Rookie to Rock”</a:t>
            </a:r>
          </a:p>
        </p:txBody>
      </p:sp>
      <p:sp>
        <p:nvSpPr>
          <p:cNvPr id="19" name="Slide Number Placeholder 2">
            <a:extLst>
              <a:ext uri="{FF2B5EF4-FFF2-40B4-BE49-F238E27FC236}">
                <a16:creationId xmlns:a16="http://schemas.microsoft.com/office/drawing/2014/main" id="{7CF91A9C-3A2D-4E7C-8894-A08391D70360}"/>
              </a:ext>
            </a:extLst>
          </p:cNvPr>
          <p:cNvSpPr>
            <a:spLocks noGrp="1"/>
          </p:cNvSpPr>
          <p:nvPr>
            <p:ph type="sldNum" sz="quarter" idx="12"/>
          </p:nvPr>
        </p:nvSpPr>
        <p:spPr>
          <a:xfrm>
            <a:off x="5067926" y="6164959"/>
            <a:ext cx="154305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5BBE6-4D37-41ED-BFCF-2638F8B30031}" type="slidenum">
              <a:rPr kumimoji="0" lang="fr-FR" sz="1400" b="0" i="0" u="none" strike="noStrike" kern="1200" cap="none" spc="0" normalizeH="0" baseline="0" noProof="0" smtClean="0">
                <a:ln>
                  <a:noFill/>
                </a:ln>
                <a:solidFill>
                  <a:prstClr val="white"/>
                </a:solidFill>
                <a:effectLst/>
                <a:uLnTx/>
                <a:uFillTx/>
                <a:latin typeface="Comic Sans MS" panose="030F0702030302020204" pitchFamily="66"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fr-FR" sz="9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5" name="ZoneTexte 1">
            <a:extLst>
              <a:ext uri="{FF2B5EF4-FFF2-40B4-BE49-F238E27FC236}">
                <a16:creationId xmlns:a16="http://schemas.microsoft.com/office/drawing/2014/main" id="{5A3DD876-8FB4-EB58-CE21-5EF9661EA2D3}"/>
              </a:ext>
            </a:extLst>
          </p:cNvPr>
          <p:cNvSpPr txBox="1"/>
          <p:nvPr/>
        </p:nvSpPr>
        <p:spPr>
          <a:xfrm>
            <a:off x="454520" y="1328004"/>
            <a:ext cx="6049975" cy="637849"/>
          </a:xfrm>
          <a:prstGeom prst="roundRect">
            <a:avLst>
              <a:gd name="adj" fmla="val 0"/>
            </a:avLst>
          </a:prstGeom>
          <a:noFill/>
        </p:spPr>
        <p:txBody>
          <a:bodyPr wrap="square" lIns="72000" tIns="72000" rIns="72000" bIns="7200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ALL</a:t>
            </a: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 remove all the filter specified inside the function. When nothing is specified, </a:t>
            </a:r>
            <a:r>
              <a:rPr kumimoji="0" lang="en-US" sz="1600" b="0"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ALL</a:t>
            </a: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 remove all the filters. </a:t>
            </a:r>
          </a:p>
        </p:txBody>
      </p:sp>
      <p:sp>
        <p:nvSpPr>
          <p:cNvPr id="23" name="ZoneTexte 1">
            <a:extLst>
              <a:ext uri="{FF2B5EF4-FFF2-40B4-BE49-F238E27FC236}">
                <a16:creationId xmlns:a16="http://schemas.microsoft.com/office/drawing/2014/main" id="{3A4E38D5-9906-17DE-50C3-CE187BA73065}"/>
              </a:ext>
            </a:extLst>
          </p:cNvPr>
          <p:cNvSpPr txBox="1"/>
          <p:nvPr/>
        </p:nvSpPr>
        <p:spPr>
          <a:xfrm>
            <a:off x="4203524" y="3774313"/>
            <a:ext cx="2407452" cy="1007181"/>
          </a:xfrm>
          <a:prstGeom prst="roundRect">
            <a:avLst>
              <a:gd name="adj" fmla="val 0"/>
            </a:avLst>
          </a:prstGeom>
          <a:noFill/>
        </p:spPr>
        <p:txBody>
          <a:bodyPr wrap="square" lIns="72000" tIns="72000" rIns="72000" bIns="7200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If nothing is specified, </a:t>
            </a:r>
            <a:r>
              <a:rPr kumimoji="0" lang="en-US" sz="1400" b="0"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ALL</a:t>
            </a: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 removes all filters. The total "Sales" is finally displayed for all rows.</a:t>
            </a:r>
          </a:p>
        </p:txBody>
      </p:sp>
      <p:sp>
        <p:nvSpPr>
          <p:cNvPr id="30" name="Rectangle: Rounded Corners 29">
            <a:extLst>
              <a:ext uri="{FF2B5EF4-FFF2-40B4-BE49-F238E27FC236}">
                <a16:creationId xmlns:a16="http://schemas.microsoft.com/office/drawing/2014/main" id="{D1EB327D-5661-698D-2FEB-7676F0E4F217}"/>
              </a:ext>
            </a:extLst>
          </p:cNvPr>
          <p:cNvSpPr/>
          <p:nvPr/>
        </p:nvSpPr>
        <p:spPr>
          <a:xfrm>
            <a:off x="1929623" y="5100414"/>
            <a:ext cx="756067" cy="187201"/>
          </a:xfrm>
          <a:prstGeom prst="roundRect">
            <a:avLst>
              <a:gd name="adj" fmla="val 8895"/>
            </a:avLst>
          </a:prstGeom>
          <a:solidFill>
            <a:srgbClr val="FFD200">
              <a:alpha val="30000"/>
            </a:srgbClr>
          </a:solidFill>
          <a:ln w="28575">
            <a:solidFill>
              <a:srgbClr val="FF6E4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Rectangle: Rounded Corners 30">
            <a:extLst>
              <a:ext uri="{FF2B5EF4-FFF2-40B4-BE49-F238E27FC236}">
                <a16:creationId xmlns:a16="http://schemas.microsoft.com/office/drawing/2014/main" id="{F383C41D-4E17-CA45-14D6-CFABBACAAFCA}"/>
              </a:ext>
            </a:extLst>
          </p:cNvPr>
          <p:cNvSpPr/>
          <p:nvPr/>
        </p:nvSpPr>
        <p:spPr>
          <a:xfrm>
            <a:off x="-4742895" y="4425122"/>
            <a:ext cx="4235987" cy="187201"/>
          </a:xfrm>
          <a:prstGeom prst="roundRect">
            <a:avLst>
              <a:gd name="adj" fmla="val 8895"/>
            </a:avLst>
          </a:prstGeom>
          <a:solidFill>
            <a:srgbClr val="FFD200">
              <a:alpha val="30000"/>
            </a:srgbClr>
          </a:solidFill>
          <a:ln w="28575">
            <a:no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3" name="Rectangle: Rounded Corners 32">
            <a:extLst>
              <a:ext uri="{FF2B5EF4-FFF2-40B4-BE49-F238E27FC236}">
                <a16:creationId xmlns:a16="http://schemas.microsoft.com/office/drawing/2014/main" id="{3815ED08-5984-281F-75EC-AA4E0A361F58}"/>
              </a:ext>
            </a:extLst>
          </p:cNvPr>
          <p:cNvSpPr/>
          <p:nvPr/>
        </p:nvSpPr>
        <p:spPr>
          <a:xfrm>
            <a:off x="2726822" y="2683522"/>
            <a:ext cx="958091" cy="2598660"/>
          </a:xfrm>
          <a:prstGeom prst="roundRect">
            <a:avLst>
              <a:gd name="adj" fmla="val 8895"/>
            </a:avLst>
          </a:prstGeom>
          <a:noFill/>
          <a:ln w="28575">
            <a:solidFill>
              <a:srgbClr val="FF6E4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7" name="Picture 6">
            <a:extLst>
              <a:ext uri="{FF2B5EF4-FFF2-40B4-BE49-F238E27FC236}">
                <a16:creationId xmlns:a16="http://schemas.microsoft.com/office/drawing/2014/main" id="{50A096C6-9CE6-44B6-4D37-9EED469D0880}"/>
              </a:ext>
            </a:extLst>
          </p:cNvPr>
          <p:cNvPicPr>
            <a:picLocks noChangeAspect="1"/>
          </p:cNvPicPr>
          <p:nvPr/>
        </p:nvPicPr>
        <p:blipFill>
          <a:blip r:embed="rId5"/>
          <a:srcRect l="11291"/>
          <a:stretch>
            <a:fillRect/>
          </a:stretch>
        </p:blipFill>
        <p:spPr>
          <a:xfrm>
            <a:off x="4240243" y="2687335"/>
            <a:ext cx="1216894" cy="910446"/>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BC8B9A90-1F49-050D-847E-DF7FB4502761}"/>
              </a:ext>
            </a:extLst>
          </p:cNvPr>
          <p:cNvPicPr>
            <a:picLocks noChangeAspect="1"/>
          </p:cNvPicPr>
          <p:nvPr/>
        </p:nvPicPr>
        <p:blipFill>
          <a:blip r:embed="rId5"/>
          <a:srcRect l="34538" t="58606" b="19157"/>
          <a:stretch>
            <a:fillRect/>
          </a:stretch>
        </p:blipFill>
        <p:spPr>
          <a:xfrm>
            <a:off x="4771241" y="3226403"/>
            <a:ext cx="898009" cy="188537"/>
          </a:xfrm>
          <a:prstGeom prst="roundRect">
            <a:avLst>
              <a:gd name="adj" fmla="val 2674"/>
            </a:avLst>
          </a:prstGeom>
          <a:ln w="38100">
            <a:solidFill>
              <a:schemeClr val="accent2"/>
            </a:solidFill>
          </a:ln>
          <a:effectLst>
            <a:outerShdw blurRad="50800" dist="38100" dir="2700000" algn="tl" rotWithShape="0">
              <a:prstClr val="black">
                <a:alpha val="40000"/>
              </a:prstClr>
            </a:outerShdw>
          </a:effectLst>
        </p:spPr>
      </p:pic>
      <p:sp>
        <p:nvSpPr>
          <p:cNvPr id="20" name="TextBox 19">
            <a:extLst>
              <a:ext uri="{FF2B5EF4-FFF2-40B4-BE49-F238E27FC236}">
                <a16:creationId xmlns:a16="http://schemas.microsoft.com/office/drawing/2014/main" id="{A40FE1A2-4D1F-277C-6DAC-F7FD2BFFDD55}"/>
              </a:ext>
            </a:extLst>
          </p:cNvPr>
          <p:cNvSpPr txBox="1"/>
          <p:nvPr/>
        </p:nvSpPr>
        <p:spPr>
          <a:xfrm>
            <a:off x="477415" y="5626417"/>
            <a:ext cx="5752134" cy="30777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 </a:t>
            </a: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Note: ALL et REMOVEFILTERS are the same function.</a:t>
            </a:r>
            <a:endParaRPr kumimoji="0" lang="fr-FR"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 name="Arrow: Curved Up 1">
            <a:extLst>
              <a:ext uri="{FF2B5EF4-FFF2-40B4-BE49-F238E27FC236}">
                <a16:creationId xmlns:a16="http://schemas.microsoft.com/office/drawing/2014/main" id="{AB4E1A2A-0D80-427A-35A5-175C8BC6E51A}"/>
              </a:ext>
            </a:extLst>
          </p:cNvPr>
          <p:cNvSpPr/>
          <p:nvPr/>
        </p:nvSpPr>
        <p:spPr>
          <a:xfrm>
            <a:off x="2472298" y="5378091"/>
            <a:ext cx="509048" cy="228619"/>
          </a:xfrm>
          <a:prstGeom prst="curvedUpArrow">
            <a:avLst>
              <a:gd name="adj1" fmla="val 25000"/>
              <a:gd name="adj2" fmla="val 50000"/>
              <a:gd name="adj3" fmla="val 60414"/>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22" name="TextBox 21">
            <a:extLst>
              <a:ext uri="{FF2B5EF4-FFF2-40B4-BE49-F238E27FC236}">
                <a16:creationId xmlns:a16="http://schemas.microsoft.com/office/drawing/2014/main" id="{FEB9046F-D28A-0464-80CE-2411742FE301}"/>
              </a:ext>
            </a:extLst>
          </p:cNvPr>
          <p:cNvSpPr txBox="1"/>
          <p:nvPr/>
        </p:nvSpPr>
        <p:spPr>
          <a:xfrm>
            <a:off x="454520" y="2118601"/>
            <a:ext cx="1602192" cy="374571"/>
          </a:xfrm>
          <a:prstGeom prst="roundRect">
            <a:avLst/>
          </a:prstGeom>
          <a:solidFill>
            <a:schemeClr val="accent2"/>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Only ALL</a:t>
            </a:r>
            <a:endParaRPr kumimoji="0" lang="fr-FR" sz="1600" b="1"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40" name="TextBox 39">
            <a:extLst>
              <a:ext uri="{FF2B5EF4-FFF2-40B4-BE49-F238E27FC236}">
                <a16:creationId xmlns:a16="http://schemas.microsoft.com/office/drawing/2014/main" id="{06F9D992-CECD-63A0-2E17-8567533B5566}"/>
              </a:ext>
            </a:extLst>
          </p:cNvPr>
          <p:cNvSpPr txBox="1"/>
          <p:nvPr/>
        </p:nvSpPr>
        <p:spPr>
          <a:xfrm>
            <a:off x="-4482432" y="-2324985"/>
            <a:ext cx="3626624" cy="88177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a:ln>
                  <a:noFill/>
                </a:ln>
                <a:solidFill>
                  <a:prstClr val="black"/>
                </a:solidFill>
                <a:effectLst/>
                <a:uLnTx/>
                <a:uFillTx/>
                <a:latin typeface="Aptos" panose="02110004020202020204"/>
                <a:ea typeface="+mn-ea"/>
                <a:cs typeface="+mn-cs"/>
              </a:rPr>
              <a:t>Un argument de filtre remplace les filtres correspondants existants sur la ou les mêmes colonnes, sauf s'il est intégré dans KEEPFILTERS.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a:ln>
                  <a:noFill/>
                </a:ln>
                <a:solidFill>
                  <a:prstClr val="black"/>
                </a:solidFill>
                <a:effectLst/>
                <a:uLnTx/>
                <a:uFillTx/>
                <a:latin typeface="Aptos" panose="02110004020202020204"/>
                <a:ea typeface="+mn-ea"/>
                <a:cs typeface="+mn-cs"/>
              </a:rPr>
              <a:t>L'évaluation de CALCULATE suit les étapes suivantes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a:ln>
                  <a:noFill/>
                </a:ln>
                <a:solidFill>
                  <a:prstClr val="black"/>
                </a:solidFill>
                <a:effectLst/>
                <a:uLnTx/>
                <a:uFillTx/>
                <a:latin typeface="Aptos" panose="02110004020202020204"/>
                <a:ea typeface="+mn-ea"/>
                <a:cs typeface="+mn-cs"/>
              </a:rPr>
              <a:t>CALCULATE évalue tous les arguments de filtre explicites du contexte d'évaluation d'origine, indépendamment les uns des autres. Cela inclut les contextes de ligne d'origine (le cas échéant) et le contexte de filtre d'origine. Une fois cette évaluation terminée, CALCULATE commence à construire le nouveau contexte de filtre.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a:ln>
                  <a:noFill/>
                </a:ln>
                <a:solidFill>
                  <a:prstClr val="black"/>
                </a:solidFill>
                <a:effectLst/>
                <a:uLnTx/>
                <a:uFillTx/>
                <a:latin typeface="Aptos" panose="02110004020202020204"/>
                <a:ea typeface="+mn-ea"/>
                <a:cs typeface="+mn-cs"/>
              </a:rPr>
              <a:t>CALCULATE effectue une copie du contexte de filtre d'origine pour préparer le nouveau contexte de filtre. Il supprime les contextes de ligne d'origine, car le nouveau contexte d'évaluation n'en contiendra aucun.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a:ln>
                  <a:noFill/>
                </a:ln>
                <a:solidFill>
                  <a:prstClr val="black"/>
                </a:solidFill>
                <a:effectLst/>
                <a:uLnTx/>
                <a:uFillTx/>
                <a:latin typeface="Aptos" panose="02110004020202020204"/>
                <a:ea typeface="+mn-ea"/>
                <a:cs typeface="+mn-cs"/>
              </a:rPr>
              <a:t>CALCULATE effectue la transition de contexte. Il utilise la valeur actuelle des colonnes des contextes de ligne d'origine pour fournir un filtre avec une valeur unique pour toutes les colonnes en cours d'itération dans les contextes de ligne d'origine. Ce filtre peut contenir ou non une ligne individuelle. Il n'est pas garanti que le nouveau contexte de filtre contienne une seule ligne à ce stade. Si aucun contexte de ligne n'est actif, cette étape est ignorée. Une fois tous les filtres implicites créés par la transition de contexte appliqués au nouveau contexte, CALCULATE passe à l'étape suivante.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a:ln>
                  <a:noFill/>
                </a:ln>
                <a:solidFill>
                  <a:prstClr val="black"/>
                </a:solidFill>
                <a:effectLst/>
                <a:uLnTx/>
                <a:uFillTx/>
                <a:latin typeface="Aptos" panose="02110004020202020204"/>
                <a:ea typeface="+mn-ea"/>
                <a:cs typeface="+mn-cs"/>
              </a:rPr>
              <a:t>CALCULE évalue les modificateurs CALCULATE utilisés dans les arguments de filtre : USERELATIONSHIP, CROSSFILTER, ALL, ALLEXCEPT, ALLSELECTED et ALLNOBLANKROW. Cette étape intervient après l'étape 3. Elle est très importante, car elle permet de supprimer les effets de la transition de contexte en utilisant ALL comme argument de filtre. Les modificateurs CALCULATE sont appliqués après la transition de contexte et peuvent donc en modifier les effets.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a:ln>
                  <a:noFill/>
                </a:ln>
                <a:solidFill>
                  <a:prstClr val="black"/>
                </a:solidFill>
                <a:effectLst/>
                <a:uLnTx/>
                <a:uFillTx/>
                <a:latin typeface="Aptos" panose="02110004020202020204"/>
                <a:ea typeface="+mn-ea"/>
                <a:cs typeface="+mn-cs"/>
              </a:rPr>
              <a:t>CALCULE applique les arguments de filtre explicites évalués à l'étape 1 au nouveau contexte de filtre généré après l'étape 4. Ces arguments de filtre sont appliqués au nouveau contexte de filtre une fois la transition de contexte effectuée afin de pouvoir l'écraser, après la suppression du filtre (leur filtre n'est supprimé par aucun modificateur ALL*) et après la mise à jour de l'architecture relationnelle. Cependant, l'évaluation des arguments de filtre s'effectue dans le contexte de filtre d'origine et n'est affectée par aucun autre modificateur ou filtre de la même fonction CALCULATE. Si un argument de filtre est modifié par KEEPFILTERS, le filtre est ajouté au contexte de filtre sans écraser les filtres existants sur la ou les mêmes colonnes.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a:ln>
                  <a:noFill/>
                </a:ln>
                <a:solidFill>
                  <a:prstClr val="black"/>
                </a:solidFill>
                <a:effectLst/>
                <a:uLnTx/>
                <a:uFillTx/>
                <a:latin typeface="Aptos" panose="02110004020202020204"/>
                <a:ea typeface="+mn-ea"/>
                <a:cs typeface="+mn-cs"/>
              </a:rPr>
              <a:t>Le contexte de filtre généré après le point (5) est le nouveau contexte de filtre utilisé par CALCULATE pour l'évaluation de son expression.</a:t>
            </a:r>
          </a:p>
        </p:txBody>
      </p:sp>
      <p:sp>
        <p:nvSpPr>
          <p:cNvPr id="6" name="Rectangle: Rounded Corners 5">
            <a:extLst>
              <a:ext uri="{FF2B5EF4-FFF2-40B4-BE49-F238E27FC236}">
                <a16:creationId xmlns:a16="http://schemas.microsoft.com/office/drawing/2014/main" id="{749DF7B4-45EF-6D3E-DBC3-9C3B90001FF6}"/>
              </a:ext>
            </a:extLst>
          </p:cNvPr>
          <p:cNvSpPr/>
          <p:nvPr/>
        </p:nvSpPr>
        <p:spPr>
          <a:xfrm>
            <a:off x="476557" y="2745994"/>
            <a:ext cx="756067" cy="187201"/>
          </a:xfrm>
          <a:prstGeom prst="roundRect">
            <a:avLst>
              <a:gd name="adj" fmla="val 8895"/>
            </a:avLst>
          </a:prstGeom>
          <a:solidFill>
            <a:srgbClr val="FFD200">
              <a:alpha val="30000"/>
            </a:srgbClr>
          </a:solidFill>
          <a:ln w="28575">
            <a:solidFill>
              <a:srgbClr val="FF6E4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Multiplication Sign 10">
            <a:extLst>
              <a:ext uri="{FF2B5EF4-FFF2-40B4-BE49-F238E27FC236}">
                <a16:creationId xmlns:a16="http://schemas.microsoft.com/office/drawing/2014/main" id="{C35DCED9-B727-AA7B-50F2-187BA4873189}"/>
              </a:ext>
            </a:extLst>
          </p:cNvPr>
          <p:cNvSpPr/>
          <p:nvPr/>
        </p:nvSpPr>
        <p:spPr>
          <a:xfrm>
            <a:off x="701410" y="2645920"/>
            <a:ext cx="402884" cy="371139"/>
          </a:xfrm>
          <a:prstGeom prst="mathMultiply">
            <a:avLst>
              <a:gd name="adj1" fmla="val 13375"/>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Rounded Corners 11">
            <a:extLst>
              <a:ext uri="{FF2B5EF4-FFF2-40B4-BE49-F238E27FC236}">
                <a16:creationId xmlns:a16="http://schemas.microsoft.com/office/drawing/2014/main" id="{9F604848-56DA-EE1F-4D42-1126C23E8021}"/>
              </a:ext>
            </a:extLst>
          </p:cNvPr>
          <p:cNvSpPr/>
          <p:nvPr/>
        </p:nvSpPr>
        <p:spPr>
          <a:xfrm>
            <a:off x="1300645" y="2745994"/>
            <a:ext cx="756067" cy="187201"/>
          </a:xfrm>
          <a:prstGeom prst="roundRect">
            <a:avLst>
              <a:gd name="adj" fmla="val 8895"/>
            </a:avLst>
          </a:prstGeom>
          <a:solidFill>
            <a:srgbClr val="FFD200">
              <a:alpha val="30000"/>
            </a:srgbClr>
          </a:solidFill>
          <a:ln w="28575">
            <a:solidFill>
              <a:srgbClr val="FF6E4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Multiplication Sign 13">
            <a:extLst>
              <a:ext uri="{FF2B5EF4-FFF2-40B4-BE49-F238E27FC236}">
                <a16:creationId xmlns:a16="http://schemas.microsoft.com/office/drawing/2014/main" id="{8BF9AF71-F6C0-CB59-09AB-F2748D6CE778}"/>
              </a:ext>
            </a:extLst>
          </p:cNvPr>
          <p:cNvSpPr/>
          <p:nvPr/>
        </p:nvSpPr>
        <p:spPr>
          <a:xfrm>
            <a:off x="1525498" y="2645920"/>
            <a:ext cx="402884" cy="371139"/>
          </a:xfrm>
          <a:prstGeom prst="mathMultiply">
            <a:avLst>
              <a:gd name="adj1" fmla="val 13375"/>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ZoneTexte 9">
            <a:extLst>
              <a:ext uri="{FF2B5EF4-FFF2-40B4-BE49-F238E27FC236}">
                <a16:creationId xmlns:a16="http://schemas.microsoft.com/office/drawing/2014/main" id="{7D503FA1-E23B-6F17-8851-294052C3686D}"/>
              </a:ext>
            </a:extLst>
          </p:cNvPr>
          <p:cNvSpPr txBox="1"/>
          <p:nvPr/>
        </p:nvSpPr>
        <p:spPr>
          <a:xfrm>
            <a:off x="2451534" y="6203373"/>
            <a:ext cx="4406466" cy="340519"/>
          </a:xfrm>
          <a:prstGeom prst="roundRect">
            <a:avLst/>
          </a:prstGeom>
          <a:noFill/>
        </p:spPr>
        <p:txBody>
          <a:bodyPr wrap="square" rtlCol="0">
            <a:spAutoFit/>
          </a:bodyPr>
          <a:lstStyle/>
          <a:p>
            <a:pPr lvl="0">
              <a:defRPr/>
            </a:pPr>
            <a:r>
              <a:rPr lang="en-US" sz="1400" b="1" dirty="0">
                <a:solidFill>
                  <a:prstClr val="white"/>
                </a:solidFill>
                <a:latin typeface="Comic Sans MS" panose="030F0702030302020204" pitchFamily="66" charset="0"/>
              </a:rPr>
              <a:t>Patou Tips #48 – Quick Guide of Calculate</a:t>
            </a:r>
            <a:endParaRPr lang="en-US" sz="1400" dirty="0">
              <a:solidFill>
                <a:prstClr val="white"/>
              </a:solidFill>
              <a:latin typeface="Comic Sans MS" panose="030F0702030302020204" pitchFamily="66" charset="0"/>
            </a:endParaRPr>
          </a:p>
        </p:txBody>
      </p:sp>
    </p:spTree>
    <p:extLst>
      <p:ext uri="{BB962C8B-B14F-4D97-AF65-F5344CB8AC3E}">
        <p14:creationId xmlns:p14="http://schemas.microsoft.com/office/powerpoint/2010/main" val="4291649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464B4E"/>
            </a:gs>
            <a:gs pos="1000">
              <a:srgbClr val="5D6162"/>
            </a:gs>
            <a:gs pos="17000">
              <a:srgbClr val="161316"/>
            </a:gs>
            <a:gs pos="100000">
              <a:srgbClr val="080609"/>
            </a:gs>
          </a:gsLst>
          <a:lin ang="16200000" scaled="1"/>
          <a:tileRect/>
        </a:gradFill>
        <a:effectLst/>
      </p:bgPr>
    </p:bg>
    <p:spTree>
      <p:nvGrpSpPr>
        <p:cNvPr id="1" name="">
          <a:extLst>
            <a:ext uri="{FF2B5EF4-FFF2-40B4-BE49-F238E27FC236}">
              <a16:creationId xmlns:a16="http://schemas.microsoft.com/office/drawing/2014/main" id="{E459C4A0-51E6-6478-F7A6-7B7F6F34FC0C}"/>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3F4021AD-07CF-1419-E092-326CBFC91837}"/>
              </a:ext>
            </a:extLst>
          </p:cNvPr>
          <p:cNvPicPr>
            <a:picLocks noChangeAspect="1"/>
          </p:cNvPicPr>
          <p:nvPr/>
        </p:nvPicPr>
        <p:blipFill>
          <a:blip r:embed="rId3"/>
          <a:stretch>
            <a:fillRect/>
          </a:stretch>
        </p:blipFill>
        <p:spPr>
          <a:xfrm>
            <a:off x="477415" y="2816629"/>
            <a:ext cx="3097293" cy="2568901"/>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sp>
        <p:nvSpPr>
          <p:cNvPr id="13" name="Rectangle 12">
            <a:extLst>
              <a:ext uri="{FF2B5EF4-FFF2-40B4-BE49-F238E27FC236}">
                <a16:creationId xmlns:a16="http://schemas.microsoft.com/office/drawing/2014/main" id="{429BA949-F287-F716-CB31-A24F3C7E7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57" y="0"/>
            <a:ext cx="685628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Image 3" descr="Une image contenant dessin humoristique, sourire, Front, lunettes">
            <a:extLst>
              <a:ext uri="{FF2B5EF4-FFF2-40B4-BE49-F238E27FC236}">
                <a16:creationId xmlns:a16="http://schemas.microsoft.com/office/drawing/2014/main" id="{48952E60-9A38-9630-8CB4-0930B8C439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6694" y="176442"/>
            <a:ext cx="1055973" cy="1075896"/>
          </a:xfrm>
          <a:prstGeom prst="rect">
            <a:avLst/>
          </a:prstGeom>
        </p:spPr>
      </p:pic>
      <p:sp>
        <p:nvSpPr>
          <p:cNvPr id="10" name="ZoneTexte 10">
            <a:extLst>
              <a:ext uri="{FF2B5EF4-FFF2-40B4-BE49-F238E27FC236}">
                <a16:creationId xmlns:a16="http://schemas.microsoft.com/office/drawing/2014/main" id="{52D25372-5209-B8D3-F56D-09B3533CCFE0}"/>
              </a:ext>
            </a:extLst>
          </p:cNvPr>
          <p:cNvSpPr txBox="1"/>
          <p:nvPr/>
        </p:nvSpPr>
        <p:spPr>
          <a:xfrm>
            <a:off x="454520" y="328653"/>
            <a:ext cx="533668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CALCULATE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Context transition </a:t>
            </a:r>
            <a:r>
              <a:rPr kumimoji="0" lang="en-US" sz="16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with </a:t>
            </a:r>
            <a:r>
              <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ALL</a:t>
            </a:r>
          </a:p>
        </p:txBody>
      </p:sp>
      <p:cxnSp>
        <p:nvCxnSpPr>
          <p:cNvPr id="15" name="Straight Connector 14">
            <a:extLst>
              <a:ext uri="{FF2B5EF4-FFF2-40B4-BE49-F238E27FC236}">
                <a16:creationId xmlns:a16="http://schemas.microsoft.com/office/drawing/2014/main" id="{B99F713A-5908-6008-E335-DD2CA7E43797}"/>
              </a:ext>
            </a:extLst>
          </p:cNvPr>
          <p:cNvCxnSpPr/>
          <p:nvPr/>
        </p:nvCxnSpPr>
        <p:spPr>
          <a:xfrm>
            <a:off x="2565068" y="6163958"/>
            <a:ext cx="4292074"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6" name="ZoneTexte 9">
            <a:extLst>
              <a:ext uri="{FF2B5EF4-FFF2-40B4-BE49-F238E27FC236}">
                <a16:creationId xmlns:a16="http://schemas.microsoft.com/office/drawing/2014/main" id="{D5076654-39BE-B628-96DF-457009BCF26D}"/>
              </a:ext>
            </a:extLst>
          </p:cNvPr>
          <p:cNvSpPr txBox="1"/>
          <p:nvPr/>
        </p:nvSpPr>
        <p:spPr>
          <a:xfrm rot="21449051">
            <a:off x="366250" y="6024785"/>
            <a:ext cx="1825298" cy="289441"/>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Start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with</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PowerBI</a:t>
            </a:r>
            <a:endPar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17" name="ZoneTexte 9">
            <a:extLst>
              <a:ext uri="{FF2B5EF4-FFF2-40B4-BE49-F238E27FC236}">
                <a16:creationId xmlns:a16="http://schemas.microsoft.com/office/drawing/2014/main" id="{A3567D8D-1AD8-CE48-4B94-9F34B181C50D}"/>
              </a:ext>
            </a:extLst>
          </p:cNvPr>
          <p:cNvSpPr txBox="1"/>
          <p:nvPr/>
        </p:nvSpPr>
        <p:spPr>
          <a:xfrm>
            <a:off x="477415" y="6290882"/>
            <a:ext cx="1830242" cy="289441"/>
          </a:xfrm>
          <a:prstGeom prst="roundRect">
            <a:avLst/>
          </a:prstGeom>
          <a:solidFill>
            <a:srgbClr val="FFC0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From</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Rookie to Rock”</a:t>
            </a:r>
          </a:p>
        </p:txBody>
      </p:sp>
      <p:sp>
        <p:nvSpPr>
          <p:cNvPr id="19" name="Slide Number Placeholder 2">
            <a:extLst>
              <a:ext uri="{FF2B5EF4-FFF2-40B4-BE49-F238E27FC236}">
                <a16:creationId xmlns:a16="http://schemas.microsoft.com/office/drawing/2014/main" id="{D1C545C8-9BF1-DD25-5D79-F55E5AB2574C}"/>
              </a:ext>
            </a:extLst>
          </p:cNvPr>
          <p:cNvSpPr>
            <a:spLocks noGrp="1"/>
          </p:cNvSpPr>
          <p:nvPr>
            <p:ph type="sldNum" sz="quarter" idx="12"/>
          </p:nvPr>
        </p:nvSpPr>
        <p:spPr>
          <a:xfrm>
            <a:off x="5067926" y="6164959"/>
            <a:ext cx="154305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5BBE6-4D37-41ED-BFCF-2638F8B30031}" type="slidenum">
              <a:rPr kumimoji="0" lang="fr-FR" sz="1400" b="0" i="0" u="none" strike="noStrike" kern="1200" cap="none" spc="0" normalizeH="0" baseline="0" noProof="0" smtClean="0">
                <a:ln>
                  <a:noFill/>
                </a:ln>
                <a:solidFill>
                  <a:prstClr val="white"/>
                </a:solidFill>
                <a:effectLst/>
                <a:uLnTx/>
                <a:uFillTx/>
                <a:latin typeface="Comic Sans MS" panose="030F0702030302020204" pitchFamily="66"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fr-FR" sz="9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5" name="ZoneTexte 1">
            <a:extLst>
              <a:ext uri="{FF2B5EF4-FFF2-40B4-BE49-F238E27FC236}">
                <a16:creationId xmlns:a16="http://schemas.microsoft.com/office/drawing/2014/main" id="{FFD84AEE-6749-8F3F-1334-CBC208CAD432}"/>
              </a:ext>
            </a:extLst>
          </p:cNvPr>
          <p:cNvSpPr txBox="1"/>
          <p:nvPr/>
        </p:nvSpPr>
        <p:spPr>
          <a:xfrm>
            <a:off x="454520" y="1328004"/>
            <a:ext cx="6049975" cy="637849"/>
          </a:xfrm>
          <a:prstGeom prst="roundRect">
            <a:avLst>
              <a:gd name="adj" fmla="val 0"/>
            </a:avLst>
          </a:prstGeom>
          <a:noFill/>
        </p:spPr>
        <p:txBody>
          <a:bodyPr wrap="square" lIns="72000" tIns="72000" rIns="72000" bIns="7200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In this example with an argument inside ALL, we begin to get a better feel for the </a:t>
            </a:r>
            <a:r>
              <a:rPr kumimoji="0" lang="en-US" sz="1600" b="0"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context transition </a:t>
            </a: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process.</a:t>
            </a:r>
          </a:p>
        </p:txBody>
      </p:sp>
      <p:sp>
        <p:nvSpPr>
          <p:cNvPr id="23" name="ZoneTexte 1">
            <a:extLst>
              <a:ext uri="{FF2B5EF4-FFF2-40B4-BE49-F238E27FC236}">
                <a16:creationId xmlns:a16="http://schemas.microsoft.com/office/drawing/2014/main" id="{A208F281-D2FF-2C49-FA98-3B1EBB4010FF}"/>
              </a:ext>
            </a:extLst>
          </p:cNvPr>
          <p:cNvSpPr txBox="1"/>
          <p:nvPr/>
        </p:nvSpPr>
        <p:spPr>
          <a:xfrm>
            <a:off x="3798775" y="3807078"/>
            <a:ext cx="2944503" cy="1868955"/>
          </a:xfrm>
          <a:prstGeom prst="roundRect">
            <a:avLst>
              <a:gd name="adj" fmla="val 0"/>
            </a:avLst>
          </a:prstGeom>
          <a:noFill/>
        </p:spPr>
        <p:txBody>
          <a:bodyPr wrap="square" lIns="72000" tIns="72000" rIns="72000" bIns="7200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Only the "Subcategory" filter is ignored. Therefore, for each "Subcategory," the "Sales" total is displayed for all rows.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The "Category" filter is only considered for each row; this is the </a:t>
            </a:r>
            <a:r>
              <a:rPr kumimoji="0" lang="en-US" sz="1400" b="0"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context transition.</a:t>
            </a:r>
          </a:p>
        </p:txBody>
      </p:sp>
      <p:sp>
        <p:nvSpPr>
          <p:cNvPr id="30" name="Rectangle: Rounded Corners 29">
            <a:extLst>
              <a:ext uri="{FF2B5EF4-FFF2-40B4-BE49-F238E27FC236}">
                <a16:creationId xmlns:a16="http://schemas.microsoft.com/office/drawing/2014/main" id="{9DD134DA-B44E-8BA1-5C76-2462F4EBB5B9}"/>
              </a:ext>
            </a:extLst>
          </p:cNvPr>
          <p:cNvSpPr/>
          <p:nvPr/>
        </p:nvSpPr>
        <p:spPr>
          <a:xfrm>
            <a:off x="1923750" y="4013587"/>
            <a:ext cx="756067" cy="187201"/>
          </a:xfrm>
          <a:prstGeom prst="roundRect">
            <a:avLst>
              <a:gd name="adj" fmla="val 8895"/>
            </a:avLst>
          </a:prstGeom>
          <a:solidFill>
            <a:srgbClr val="FFD200">
              <a:alpha val="30000"/>
            </a:srgbClr>
          </a:solidFill>
          <a:ln w="28575">
            <a:solidFill>
              <a:srgbClr val="FF6E4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3" name="Rectangle: Rounded Corners 32">
            <a:extLst>
              <a:ext uri="{FF2B5EF4-FFF2-40B4-BE49-F238E27FC236}">
                <a16:creationId xmlns:a16="http://schemas.microsoft.com/office/drawing/2014/main" id="{3113F526-5E11-C4EC-932B-F66C18E9846A}"/>
              </a:ext>
            </a:extLst>
          </p:cNvPr>
          <p:cNvSpPr/>
          <p:nvPr/>
        </p:nvSpPr>
        <p:spPr>
          <a:xfrm>
            <a:off x="2882564" y="3221981"/>
            <a:ext cx="692143" cy="830708"/>
          </a:xfrm>
          <a:prstGeom prst="roundRect">
            <a:avLst>
              <a:gd name="adj" fmla="val 8895"/>
            </a:avLst>
          </a:prstGeom>
          <a:noFill/>
          <a:ln w="28575">
            <a:solidFill>
              <a:srgbClr val="FF6E4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2" name="TextBox 21">
            <a:extLst>
              <a:ext uri="{FF2B5EF4-FFF2-40B4-BE49-F238E27FC236}">
                <a16:creationId xmlns:a16="http://schemas.microsoft.com/office/drawing/2014/main" id="{60D93B2D-9780-C9C6-F6DE-18E169EA97EA}"/>
              </a:ext>
            </a:extLst>
          </p:cNvPr>
          <p:cNvSpPr txBox="1"/>
          <p:nvPr/>
        </p:nvSpPr>
        <p:spPr>
          <a:xfrm>
            <a:off x="454520" y="2221335"/>
            <a:ext cx="2479180" cy="374571"/>
          </a:xfrm>
          <a:prstGeom prst="roundRect">
            <a:avLst/>
          </a:prstGeom>
          <a:solidFill>
            <a:schemeClr val="accent2"/>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ALL with argument</a:t>
            </a:r>
            <a:endParaRPr kumimoji="0" lang="fr-FR" sz="1600" b="1"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5" name="Rectangle: Rounded Corners 24">
            <a:extLst>
              <a:ext uri="{FF2B5EF4-FFF2-40B4-BE49-F238E27FC236}">
                <a16:creationId xmlns:a16="http://schemas.microsoft.com/office/drawing/2014/main" id="{067A1CC6-F72B-ECD0-1E38-F8CB0B5A4C59}"/>
              </a:ext>
            </a:extLst>
          </p:cNvPr>
          <p:cNvSpPr/>
          <p:nvPr/>
        </p:nvSpPr>
        <p:spPr>
          <a:xfrm>
            <a:off x="1950291" y="5046912"/>
            <a:ext cx="756067" cy="187201"/>
          </a:xfrm>
          <a:prstGeom prst="roundRect">
            <a:avLst>
              <a:gd name="adj" fmla="val 8895"/>
            </a:avLst>
          </a:prstGeom>
          <a:solidFill>
            <a:srgbClr val="FFD200">
              <a:alpha val="30000"/>
            </a:srgbClr>
          </a:solidFill>
          <a:ln w="28575">
            <a:solidFill>
              <a:srgbClr val="FF6E4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6" name="Rectangle: Rounded Corners 25">
            <a:extLst>
              <a:ext uri="{FF2B5EF4-FFF2-40B4-BE49-F238E27FC236}">
                <a16:creationId xmlns:a16="http://schemas.microsoft.com/office/drawing/2014/main" id="{D863C5AD-6B4A-2799-0E87-371D4FB6D6F3}"/>
              </a:ext>
            </a:extLst>
          </p:cNvPr>
          <p:cNvSpPr/>
          <p:nvPr/>
        </p:nvSpPr>
        <p:spPr>
          <a:xfrm>
            <a:off x="2882565" y="4216204"/>
            <a:ext cx="692143" cy="830708"/>
          </a:xfrm>
          <a:prstGeom prst="roundRect">
            <a:avLst>
              <a:gd name="adj" fmla="val 8895"/>
            </a:avLst>
          </a:prstGeom>
          <a:noFill/>
          <a:ln w="28575">
            <a:solidFill>
              <a:srgbClr val="FF6E4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4" name="Arrow: Right 33">
            <a:extLst>
              <a:ext uri="{FF2B5EF4-FFF2-40B4-BE49-F238E27FC236}">
                <a16:creationId xmlns:a16="http://schemas.microsoft.com/office/drawing/2014/main" id="{80A73F58-8111-5378-DD24-75F030D2E99F}"/>
              </a:ext>
            </a:extLst>
          </p:cNvPr>
          <p:cNvSpPr/>
          <p:nvPr/>
        </p:nvSpPr>
        <p:spPr>
          <a:xfrm rot="19563073">
            <a:off x="2564842" y="3885968"/>
            <a:ext cx="402884" cy="234636"/>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5" name="Arrow: Right 34">
            <a:extLst>
              <a:ext uri="{FF2B5EF4-FFF2-40B4-BE49-F238E27FC236}">
                <a16:creationId xmlns:a16="http://schemas.microsoft.com/office/drawing/2014/main" id="{83CD71B5-E77E-B8C7-E8FE-D12CEDAB95CE}"/>
              </a:ext>
            </a:extLst>
          </p:cNvPr>
          <p:cNvSpPr/>
          <p:nvPr/>
        </p:nvSpPr>
        <p:spPr>
          <a:xfrm rot="19563073">
            <a:off x="2607337" y="4871806"/>
            <a:ext cx="402884" cy="234636"/>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37" name="Picture 36">
            <a:extLst>
              <a:ext uri="{FF2B5EF4-FFF2-40B4-BE49-F238E27FC236}">
                <a16:creationId xmlns:a16="http://schemas.microsoft.com/office/drawing/2014/main" id="{8DE2F8F6-AFC5-ECBF-A92D-4AC2A38A3099}"/>
              </a:ext>
            </a:extLst>
          </p:cNvPr>
          <p:cNvPicPr>
            <a:picLocks noChangeAspect="1"/>
          </p:cNvPicPr>
          <p:nvPr/>
        </p:nvPicPr>
        <p:blipFill>
          <a:blip r:embed="rId5"/>
          <a:stretch>
            <a:fillRect/>
          </a:stretch>
        </p:blipFill>
        <p:spPr>
          <a:xfrm>
            <a:off x="3741763" y="2823160"/>
            <a:ext cx="2524477" cy="970309"/>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pic>
        <p:nvPicPr>
          <p:cNvPr id="38" name="Picture 37">
            <a:extLst>
              <a:ext uri="{FF2B5EF4-FFF2-40B4-BE49-F238E27FC236}">
                <a16:creationId xmlns:a16="http://schemas.microsoft.com/office/drawing/2014/main" id="{CFBD88F8-22E7-087C-701B-91D141F2E226}"/>
              </a:ext>
            </a:extLst>
          </p:cNvPr>
          <p:cNvPicPr>
            <a:picLocks noChangeAspect="1"/>
          </p:cNvPicPr>
          <p:nvPr/>
        </p:nvPicPr>
        <p:blipFill>
          <a:blip r:embed="rId5"/>
          <a:srcRect l="18921" t="60642" b="17579"/>
          <a:stretch>
            <a:fillRect/>
          </a:stretch>
        </p:blipFill>
        <p:spPr>
          <a:xfrm>
            <a:off x="4097845" y="3400822"/>
            <a:ext cx="2700097" cy="249057"/>
          </a:xfrm>
          <a:prstGeom prst="roundRect">
            <a:avLst>
              <a:gd name="adj" fmla="val 2674"/>
            </a:avLst>
          </a:prstGeom>
          <a:ln w="38100">
            <a:solidFill>
              <a:schemeClr val="accent2"/>
            </a:solidFill>
          </a:ln>
          <a:effectLst>
            <a:outerShdw blurRad="50800" dist="38100" dir="2700000" algn="tl" rotWithShape="0">
              <a:prstClr val="black">
                <a:alpha val="40000"/>
              </a:prstClr>
            </a:outerShdw>
          </a:effectLst>
        </p:spPr>
      </p:pic>
      <p:sp>
        <p:nvSpPr>
          <p:cNvPr id="2" name="Rectangle: Rounded Corners 1">
            <a:extLst>
              <a:ext uri="{FF2B5EF4-FFF2-40B4-BE49-F238E27FC236}">
                <a16:creationId xmlns:a16="http://schemas.microsoft.com/office/drawing/2014/main" id="{9F42CFC8-B49B-5D62-2B80-D73AFCD55B53}"/>
              </a:ext>
            </a:extLst>
          </p:cNvPr>
          <p:cNvSpPr/>
          <p:nvPr/>
        </p:nvSpPr>
        <p:spPr>
          <a:xfrm>
            <a:off x="1167683" y="2824029"/>
            <a:ext cx="756067" cy="187201"/>
          </a:xfrm>
          <a:prstGeom prst="roundRect">
            <a:avLst>
              <a:gd name="adj" fmla="val 8895"/>
            </a:avLst>
          </a:prstGeom>
          <a:solidFill>
            <a:srgbClr val="FFD200">
              <a:alpha val="30000"/>
            </a:srgbClr>
          </a:solidFill>
          <a:ln w="28575">
            <a:solidFill>
              <a:srgbClr val="FF6E4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Multiplication Sign 2">
            <a:extLst>
              <a:ext uri="{FF2B5EF4-FFF2-40B4-BE49-F238E27FC236}">
                <a16:creationId xmlns:a16="http://schemas.microsoft.com/office/drawing/2014/main" id="{18885CDB-F16E-9CE6-DC1C-8D32752D514A}"/>
              </a:ext>
            </a:extLst>
          </p:cNvPr>
          <p:cNvSpPr/>
          <p:nvPr/>
        </p:nvSpPr>
        <p:spPr>
          <a:xfrm>
            <a:off x="1392536" y="2723955"/>
            <a:ext cx="402884" cy="371139"/>
          </a:xfrm>
          <a:prstGeom prst="mathMultiply">
            <a:avLst>
              <a:gd name="adj1" fmla="val 13375"/>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Rectangle: Rounded Corners 5">
            <a:extLst>
              <a:ext uri="{FF2B5EF4-FFF2-40B4-BE49-F238E27FC236}">
                <a16:creationId xmlns:a16="http://schemas.microsoft.com/office/drawing/2014/main" id="{2C34926F-809B-0E0C-0DC4-D32D32CE7BA2}"/>
              </a:ext>
            </a:extLst>
          </p:cNvPr>
          <p:cNvSpPr/>
          <p:nvPr/>
        </p:nvSpPr>
        <p:spPr>
          <a:xfrm>
            <a:off x="456387" y="3200256"/>
            <a:ext cx="756067" cy="187201"/>
          </a:xfrm>
          <a:prstGeom prst="roundRect">
            <a:avLst>
              <a:gd name="adj" fmla="val 8895"/>
            </a:avLst>
          </a:prstGeom>
          <a:solidFill>
            <a:srgbClr val="FFD200">
              <a:alpha val="30000"/>
            </a:srgbClr>
          </a:solidFill>
          <a:ln w="28575">
            <a:solidFill>
              <a:srgbClr val="FF6E4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Rounded Corners 11">
            <a:extLst>
              <a:ext uri="{FF2B5EF4-FFF2-40B4-BE49-F238E27FC236}">
                <a16:creationId xmlns:a16="http://schemas.microsoft.com/office/drawing/2014/main" id="{38B09D81-C16F-7CD6-76BA-23D84F2F17E4}"/>
              </a:ext>
            </a:extLst>
          </p:cNvPr>
          <p:cNvSpPr/>
          <p:nvPr/>
        </p:nvSpPr>
        <p:spPr>
          <a:xfrm>
            <a:off x="476557" y="4189642"/>
            <a:ext cx="756067" cy="187201"/>
          </a:xfrm>
          <a:prstGeom prst="roundRect">
            <a:avLst>
              <a:gd name="adj" fmla="val 8895"/>
            </a:avLst>
          </a:prstGeom>
          <a:solidFill>
            <a:srgbClr val="FFD200">
              <a:alpha val="30000"/>
            </a:srgbClr>
          </a:solidFill>
          <a:ln w="28575">
            <a:solidFill>
              <a:srgbClr val="FF6E4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Arrow: Right 19">
            <a:extLst>
              <a:ext uri="{FF2B5EF4-FFF2-40B4-BE49-F238E27FC236}">
                <a16:creationId xmlns:a16="http://schemas.microsoft.com/office/drawing/2014/main" id="{7F37F55A-D4EC-7500-28DE-7971487DF7FC}"/>
              </a:ext>
            </a:extLst>
          </p:cNvPr>
          <p:cNvSpPr/>
          <p:nvPr/>
        </p:nvSpPr>
        <p:spPr>
          <a:xfrm>
            <a:off x="1149892" y="3191501"/>
            <a:ext cx="1783808" cy="234636"/>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Arrow: Right 20">
            <a:extLst>
              <a:ext uri="{FF2B5EF4-FFF2-40B4-BE49-F238E27FC236}">
                <a16:creationId xmlns:a16="http://schemas.microsoft.com/office/drawing/2014/main" id="{81F3CFEF-0B1B-C90F-0ADB-107410BA43BD}"/>
              </a:ext>
            </a:extLst>
          </p:cNvPr>
          <p:cNvSpPr/>
          <p:nvPr/>
        </p:nvSpPr>
        <p:spPr>
          <a:xfrm>
            <a:off x="1215097" y="4201053"/>
            <a:ext cx="1783808" cy="234636"/>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ZoneTexte 9">
            <a:extLst>
              <a:ext uri="{FF2B5EF4-FFF2-40B4-BE49-F238E27FC236}">
                <a16:creationId xmlns:a16="http://schemas.microsoft.com/office/drawing/2014/main" id="{5B70179C-2022-596B-427C-3167DD93ABA2}"/>
              </a:ext>
            </a:extLst>
          </p:cNvPr>
          <p:cNvSpPr txBox="1"/>
          <p:nvPr/>
        </p:nvSpPr>
        <p:spPr>
          <a:xfrm>
            <a:off x="2451534" y="6203373"/>
            <a:ext cx="4406466" cy="340519"/>
          </a:xfrm>
          <a:prstGeom prst="roundRect">
            <a:avLst/>
          </a:prstGeom>
          <a:noFill/>
        </p:spPr>
        <p:txBody>
          <a:bodyPr wrap="square" rtlCol="0">
            <a:spAutoFit/>
          </a:bodyPr>
          <a:lstStyle/>
          <a:p>
            <a:pPr lvl="0">
              <a:defRPr/>
            </a:pPr>
            <a:r>
              <a:rPr lang="en-US" sz="1400" b="1" dirty="0">
                <a:solidFill>
                  <a:prstClr val="white"/>
                </a:solidFill>
                <a:latin typeface="Comic Sans MS" panose="030F0702030302020204" pitchFamily="66" charset="0"/>
              </a:rPr>
              <a:t>Patou Tips #48 – Quick Guide of Calculate</a:t>
            </a:r>
            <a:endParaRPr lang="en-US" sz="1400" dirty="0">
              <a:solidFill>
                <a:prstClr val="white"/>
              </a:solidFill>
              <a:latin typeface="Comic Sans MS" panose="030F0702030302020204" pitchFamily="66" charset="0"/>
            </a:endParaRPr>
          </a:p>
        </p:txBody>
      </p:sp>
    </p:spTree>
    <p:extLst>
      <p:ext uri="{BB962C8B-B14F-4D97-AF65-F5344CB8AC3E}">
        <p14:creationId xmlns:p14="http://schemas.microsoft.com/office/powerpoint/2010/main" val="2731349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464B4E"/>
            </a:gs>
            <a:gs pos="1000">
              <a:srgbClr val="5D6162"/>
            </a:gs>
            <a:gs pos="17000">
              <a:srgbClr val="161316"/>
            </a:gs>
            <a:gs pos="100000">
              <a:srgbClr val="080609"/>
            </a:gs>
          </a:gsLst>
          <a:lin ang="16200000" scaled="1"/>
          <a:tileRect/>
        </a:gradFill>
        <a:effectLst/>
      </p:bgPr>
    </p:bg>
    <p:spTree>
      <p:nvGrpSpPr>
        <p:cNvPr id="1" name="">
          <a:extLst>
            <a:ext uri="{FF2B5EF4-FFF2-40B4-BE49-F238E27FC236}">
              <a16:creationId xmlns:a16="http://schemas.microsoft.com/office/drawing/2014/main" id="{59EF3D6F-C826-438C-159D-2DFABB620ABF}"/>
            </a:ext>
          </a:extLst>
        </p:cNvPr>
        <p:cNvGrpSpPr/>
        <p:nvPr/>
      </p:nvGrpSpPr>
      <p:grpSpPr>
        <a:xfrm>
          <a:off x="0" y="0"/>
          <a:ext cx="0" cy="0"/>
          <a:chOff x="0" y="0"/>
          <a:chExt cx="0" cy="0"/>
        </a:xfrm>
      </p:grpSpPr>
      <p:pic>
        <p:nvPicPr>
          <p:cNvPr id="28" name="Picture 27">
            <a:extLst>
              <a:ext uri="{FF2B5EF4-FFF2-40B4-BE49-F238E27FC236}">
                <a16:creationId xmlns:a16="http://schemas.microsoft.com/office/drawing/2014/main" id="{1A240C03-F92E-E0E7-FB2E-4436F34F5993}"/>
              </a:ext>
            </a:extLst>
          </p:cNvPr>
          <p:cNvPicPr>
            <a:picLocks noChangeAspect="1"/>
          </p:cNvPicPr>
          <p:nvPr/>
        </p:nvPicPr>
        <p:blipFill>
          <a:blip r:embed="rId3"/>
          <a:stretch>
            <a:fillRect/>
          </a:stretch>
        </p:blipFill>
        <p:spPr>
          <a:xfrm>
            <a:off x="439205" y="3238644"/>
            <a:ext cx="3515632" cy="2582341"/>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sp>
        <p:nvSpPr>
          <p:cNvPr id="13" name="Rectangle 12">
            <a:extLst>
              <a:ext uri="{FF2B5EF4-FFF2-40B4-BE49-F238E27FC236}">
                <a16:creationId xmlns:a16="http://schemas.microsoft.com/office/drawing/2014/main" id="{094C6D91-C3F5-1365-4778-3266D3C19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57" y="0"/>
            <a:ext cx="685628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Image 3" descr="Une image contenant dessin humoristique, sourire, Front, lunettes">
            <a:extLst>
              <a:ext uri="{FF2B5EF4-FFF2-40B4-BE49-F238E27FC236}">
                <a16:creationId xmlns:a16="http://schemas.microsoft.com/office/drawing/2014/main" id="{FCCC3A54-8532-D533-5A6C-09B6781255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6694" y="176442"/>
            <a:ext cx="1055973" cy="1075896"/>
          </a:xfrm>
          <a:prstGeom prst="rect">
            <a:avLst/>
          </a:prstGeom>
        </p:spPr>
      </p:pic>
      <p:sp>
        <p:nvSpPr>
          <p:cNvPr id="10" name="ZoneTexte 10">
            <a:extLst>
              <a:ext uri="{FF2B5EF4-FFF2-40B4-BE49-F238E27FC236}">
                <a16:creationId xmlns:a16="http://schemas.microsoft.com/office/drawing/2014/main" id="{27024BA4-F263-8993-2650-56CFBC1D5D73}"/>
              </a:ext>
            </a:extLst>
          </p:cNvPr>
          <p:cNvSpPr txBox="1"/>
          <p:nvPr/>
        </p:nvSpPr>
        <p:spPr>
          <a:xfrm>
            <a:off x="454520" y="328653"/>
            <a:ext cx="533668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CALCULATE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Context transition </a:t>
            </a:r>
            <a:r>
              <a:rPr kumimoji="0" lang="en-US" sz="16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with </a:t>
            </a:r>
            <a:r>
              <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ALLEXCEPT</a:t>
            </a:r>
          </a:p>
        </p:txBody>
      </p:sp>
      <p:cxnSp>
        <p:nvCxnSpPr>
          <p:cNvPr id="15" name="Straight Connector 14">
            <a:extLst>
              <a:ext uri="{FF2B5EF4-FFF2-40B4-BE49-F238E27FC236}">
                <a16:creationId xmlns:a16="http://schemas.microsoft.com/office/drawing/2014/main" id="{6ED940E6-85CA-CEDE-5131-C3B168296780}"/>
              </a:ext>
            </a:extLst>
          </p:cNvPr>
          <p:cNvCxnSpPr/>
          <p:nvPr/>
        </p:nvCxnSpPr>
        <p:spPr>
          <a:xfrm>
            <a:off x="2565068" y="6163958"/>
            <a:ext cx="4292074"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6" name="ZoneTexte 9">
            <a:extLst>
              <a:ext uri="{FF2B5EF4-FFF2-40B4-BE49-F238E27FC236}">
                <a16:creationId xmlns:a16="http://schemas.microsoft.com/office/drawing/2014/main" id="{A76A6A29-AFC0-35FC-B5F8-6EA60EAFD878}"/>
              </a:ext>
            </a:extLst>
          </p:cNvPr>
          <p:cNvSpPr txBox="1"/>
          <p:nvPr/>
        </p:nvSpPr>
        <p:spPr>
          <a:xfrm rot="21449051">
            <a:off x="366250" y="6024785"/>
            <a:ext cx="1825298" cy="289441"/>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Start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with</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PowerBI</a:t>
            </a:r>
            <a:endPar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17" name="ZoneTexte 9">
            <a:extLst>
              <a:ext uri="{FF2B5EF4-FFF2-40B4-BE49-F238E27FC236}">
                <a16:creationId xmlns:a16="http://schemas.microsoft.com/office/drawing/2014/main" id="{FF07C251-BB87-43A7-490F-B2DC1AB940F6}"/>
              </a:ext>
            </a:extLst>
          </p:cNvPr>
          <p:cNvSpPr txBox="1"/>
          <p:nvPr/>
        </p:nvSpPr>
        <p:spPr>
          <a:xfrm>
            <a:off x="477415" y="6290882"/>
            <a:ext cx="1830242" cy="289441"/>
          </a:xfrm>
          <a:prstGeom prst="roundRect">
            <a:avLst/>
          </a:prstGeom>
          <a:solidFill>
            <a:srgbClr val="FFC0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From</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Rookie to Rock”</a:t>
            </a:r>
          </a:p>
        </p:txBody>
      </p:sp>
      <p:sp>
        <p:nvSpPr>
          <p:cNvPr id="19" name="Slide Number Placeholder 2">
            <a:extLst>
              <a:ext uri="{FF2B5EF4-FFF2-40B4-BE49-F238E27FC236}">
                <a16:creationId xmlns:a16="http://schemas.microsoft.com/office/drawing/2014/main" id="{4B68A301-9E3F-B243-5982-9933EA2AD7C0}"/>
              </a:ext>
            </a:extLst>
          </p:cNvPr>
          <p:cNvSpPr>
            <a:spLocks noGrp="1"/>
          </p:cNvSpPr>
          <p:nvPr>
            <p:ph type="sldNum" sz="quarter" idx="12"/>
          </p:nvPr>
        </p:nvSpPr>
        <p:spPr>
          <a:xfrm>
            <a:off x="5067926" y="6164959"/>
            <a:ext cx="154305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5BBE6-4D37-41ED-BFCF-2638F8B30031}" type="slidenum">
              <a:rPr kumimoji="0" lang="fr-FR" sz="1400" b="0" i="0" u="none" strike="noStrike" kern="1200" cap="none" spc="0" normalizeH="0" baseline="0" noProof="0" smtClean="0">
                <a:ln>
                  <a:noFill/>
                </a:ln>
                <a:solidFill>
                  <a:prstClr val="white"/>
                </a:solidFill>
                <a:effectLst/>
                <a:uLnTx/>
                <a:uFillTx/>
                <a:latin typeface="Comic Sans MS" panose="030F0702030302020204" pitchFamily="66"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fr-FR" sz="9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5" name="ZoneTexte 1">
            <a:extLst>
              <a:ext uri="{FF2B5EF4-FFF2-40B4-BE49-F238E27FC236}">
                <a16:creationId xmlns:a16="http://schemas.microsoft.com/office/drawing/2014/main" id="{80D638C6-1C38-951E-C3AD-D8319B1D0DED}"/>
              </a:ext>
            </a:extLst>
          </p:cNvPr>
          <p:cNvSpPr txBox="1"/>
          <p:nvPr/>
        </p:nvSpPr>
        <p:spPr>
          <a:xfrm>
            <a:off x="454520" y="1328004"/>
            <a:ext cx="6049975" cy="637849"/>
          </a:xfrm>
          <a:prstGeom prst="roundRect">
            <a:avLst>
              <a:gd name="adj" fmla="val 0"/>
            </a:avLst>
          </a:prstGeom>
          <a:noFill/>
        </p:spPr>
        <p:txBody>
          <a:bodyPr wrap="square" lIns="72000" tIns="72000" rIns="72000" bIns="7200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Context transition </a:t>
            </a: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is important to understand how the calculations will work. Let's go further with another example.</a:t>
            </a:r>
          </a:p>
        </p:txBody>
      </p:sp>
      <p:sp>
        <p:nvSpPr>
          <p:cNvPr id="23" name="ZoneTexte 1">
            <a:extLst>
              <a:ext uri="{FF2B5EF4-FFF2-40B4-BE49-F238E27FC236}">
                <a16:creationId xmlns:a16="http://schemas.microsoft.com/office/drawing/2014/main" id="{01F72291-2E6F-7604-F3F0-AB4D93999808}"/>
              </a:ext>
            </a:extLst>
          </p:cNvPr>
          <p:cNvSpPr txBox="1"/>
          <p:nvPr/>
        </p:nvSpPr>
        <p:spPr>
          <a:xfrm>
            <a:off x="4395984" y="2212074"/>
            <a:ext cx="2293679" cy="3592504"/>
          </a:xfrm>
          <a:prstGeom prst="roundRect">
            <a:avLst>
              <a:gd name="adj" fmla="val 0"/>
            </a:avLst>
          </a:prstGeom>
          <a:noFill/>
        </p:spPr>
        <p:txBody>
          <a:bodyPr wrap="square" lIns="72000" tIns="72000" rIns="72000" bIns="7200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Only the "Subcategory" filter is taken into account. Therefore, for each "Subcategory" value, the </a:t>
            </a:r>
            <a:r>
              <a:rPr kumimoji="0" lang="en-US" sz="1400" b="0"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context</a:t>
            </a: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 </a:t>
            </a:r>
            <a:r>
              <a:rPr kumimoji="0" lang="en-US" sz="1400" b="0"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transition</a:t>
            </a: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 on the sales value will be applied by the same "Subcategory" value.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For the </a:t>
            </a:r>
            <a:r>
              <a:rPr kumimoji="0" lang="en-US" sz="1400" b="0"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Chocolate</a:t>
            </a: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 "Subcategory", the total corresponds to </a:t>
            </a:r>
            <a:r>
              <a:rPr kumimoji="0" lang="en-US" sz="1400" b="0"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the sum of all Chocolate values ​​in the list</a:t>
            </a: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 The process is identical for Lemon.</a:t>
            </a:r>
            <a:endParaRPr kumimoji="0" lang="en-US" sz="1400" b="0"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endParaRPr>
          </a:p>
        </p:txBody>
      </p:sp>
      <p:sp>
        <p:nvSpPr>
          <p:cNvPr id="30" name="Rectangle: Rounded Corners 29">
            <a:extLst>
              <a:ext uri="{FF2B5EF4-FFF2-40B4-BE49-F238E27FC236}">
                <a16:creationId xmlns:a16="http://schemas.microsoft.com/office/drawing/2014/main" id="{D0235424-F045-7D7F-A731-EF5A9832327D}"/>
              </a:ext>
            </a:extLst>
          </p:cNvPr>
          <p:cNvSpPr/>
          <p:nvPr/>
        </p:nvSpPr>
        <p:spPr>
          <a:xfrm>
            <a:off x="1212452" y="4794507"/>
            <a:ext cx="1466406" cy="187201"/>
          </a:xfrm>
          <a:prstGeom prst="roundRect">
            <a:avLst>
              <a:gd name="adj" fmla="val 8895"/>
            </a:avLst>
          </a:prstGeom>
          <a:solidFill>
            <a:srgbClr val="FFD200">
              <a:alpha val="30000"/>
            </a:srgbClr>
          </a:solidFill>
          <a:ln w="28575">
            <a:solidFill>
              <a:srgbClr val="FF6E4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3" name="Rectangle: Rounded Corners 32">
            <a:extLst>
              <a:ext uri="{FF2B5EF4-FFF2-40B4-BE49-F238E27FC236}">
                <a16:creationId xmlns:a16="http://schemas.microsoft.com/office/drawing/2014/main" id="{4175CC07-9333-E028-D0D9-A137E0F65D13}"/>
              </a:ext>
            </a:extLst>
          </p:cNvPr>
          <p:cNvSpPr/>
          <p:nvPr/>
        </p:nvSpPr>
        <p:spPr>
          <a:xfrm>
            <a:off x="3306911" y="3619821"/>
            <a:ext cx="692143" cy="213992"/>
          </a:xfrm>
          <a:prstGeom prst="roundRect">
            <a:avLst>
              <a:gd name="adj" fmla="val 8895"/>
            </a:avLst>
          </a:prstGeom>
          <a:noFill/>
          <a:ln w="28575">
            <a:solidFill>
              <a:srgbClr val="FF6E4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4" name="Arrow: Right 33">
            <a:extLst>
              <a:ext uri="{FF2B5EF4-FFF2-40B4-BE49-F238E27FC236}">
                <a16:creationId xmlns:a16="http://schemas.microsoft.com/office/drawing/2014/main" id="{73CE6DD2-7119-48AC-369D-8496CF9A91CB}"/>
              </a:ext>
            </a:extLst>
          </p:cNvPr>
          <p:cNvSpPr/>
          <p:nvPr/>
        </p:nvSpPr>
        <p:spPr>
          <a:xfrm rot="18471845">
            <a:off x="2413943" y="4208433"/>
            <a:ext cx="1171828" cy="234636"/>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Rectangle: Rounded Corners 1">
            <a:extLst>
              <a:ext uri="{FF2B5EF4-FFF2-40B4-BE49-F238E27FC236}">
                <a16:creationId xmlns:a16="http://schemas.microsoft.com/office/drawing/2014/main" id="{A8EDF68E-B2EE-44E2-1900-9732FA598839}"/>
              </a:ext>
            </a:extLst>
          </p:cNvPr>
          <p:cNvSpPr/>
          <p:nvPr/>
        </p:nvSpPr>
        <p:spPr>
          <a:xfrm>
            <a:off x="476557" y="3268955"/>
            <a:ext cx="756067" cy="187201"/>
          </a:xfrm>
          <a:prstGeom prst="roundRect">
            <a:avLst>
              <a:gd name="adj" fmla="val 8895"/>
            </a:avLst>
          </a:prstGeom>
          <a:solidFill>
            <a:srgbClr val="FFD200">
              <a:alpha val="30000"/>
            </a:srgbClr>
          </a:solidFill>
          <a:ln w="28575">
            <a:solidFill>
              <a:srgbClr val="FF6E4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Multiplication Sign 2">
            <a:extLst>
              <a:ext uri="{FF2B5EF4-FFF2-40B4-BE49-F238E27FC236}">
                <a16:creationId xmlns:a16="http://schemas.microsoft.com/office/drawing/2014/main" id="{D46CB250-2B74-D913-0F53-9B13F88A9429}"/>
              </a:ext>
            </a:extLst>
          </p:cNvPr>
          <p:cNvSpPr/>
          <p:nvPr/>
        </p:nvSpPr>
        <p:spPr>
          <a:xfrm>
            <a:off x="601698" y="3161425"/>
            <a:ext cx="402884" cy="371139"/>
          </a:xfrm>
          <a:prstGeom prst="mathMultiply">
            <a:avLst>
              <a:gd name="adj1" fmla="val 13375"/>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Rectangle: Rounded Corners 5">
            <a:extLst>
              <a:ext uri="{FF2B5EF4-FFF2-40B4-BE49-F238E27FC236}">
                <a16:creationId xmlns:a16="http://schemas.microsoft.com/office/drawing/2014/main" id="{4E805459-8719-81FF-1175-CA499F63780A}"/>
              </a:ext>
            </a:extLst>
          </p:cNvPr>
          <p:cNvSpPr/>
          <p:nvPr/>
        </p:nvSpPr>
        <p:spPr>
          <a:xfrm>
            <a:off x="1212453" y="3626144"/>
            <a:ext cx="1466405" cy="187201"/>
          </a:xfrm>
          <a:prstGeom prst="roundRect">
            <a:avLst>
              <a:gd name="adj" fmla="val 8895"/>
            </a:avLst>
          </a:prstGeom>
          <a:solidFill>
            <a:srgbClr val="FFD200">
              <a:alpha val="30000"/>
            </a:srgbClr>
          </a:solidFill>
          <a:ln w="28575">
            <a:solidFill>
              <a:srgbClr val="FF6E4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Arrow: Right 20">
            <a:extLst>
              <a:ext uri="{FF2B5EF4-FFF2-40B4-BE49-F238E27FC236}">
                <a16:creationId xmlns:a16="http://schemas.microsoft.com/office/drawing/2014/main" id="{41F323BB-2B5D-2B33-A3CC-640C98A18E9A}"/>
              </a:ext>
            </a:extLst>
          </p:cNvPr>
          <p:cNvSpPr/>
          <p:nvPr/>
        </p:nvSpPr>
        <p:spPr>
          <a:xfrm>
            <a:off x="2675976" y="3619821"/>
            <a:ext cx="630077" cy="234636"/>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32" name="Picture 31">
            <a:extLst>
              <a:ext uri="{FF2B5EF4-FFF2-40B4-BE49-F238E27FC236}">
                <a16:creationId xmlns:a16="http://schemas.microsoft.com/office/drawing/2014/main" id="{9447CEA7-6291-054C-3D11-319E50A69859}"/>
              </a:ext>
            </a:extLst>
          </p:cNvPr>
          <p:cNvPicPr>
            <a:picLocks noChangeAspect="1"/>
          </p:cNvPicPr>
          <p:nvPr/>
        </p:nvPicPr>
        <p:blipFill>
          <a:blip r:embed="rId5"/>
          <a:stretch>
            <a:fillRect/>
          </a:stretch>
        </p:blipFill>
        <p:spPr>
          <a:xfrm>
            <a:off x="437347" y="2021832"/>
            <a:ext cx="3618459" cy="981058"/>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pic>
        <p:nvPicPr>
          <p:cNvPr id="36" name="Picture 35">
            <a:extLst>
              <a:ext uri="{FF2B5EF4-FFF2-40B4-BE49-F238E27FC236}">
                <a16:creationId xmlns:a16="http://schemas.microsoft.com/office/drawing/2014/main" id="{991573A1-0A9F-1085-C876-43101F5E2550}"/>
              </a:ext>
            </a:extLst>
          </p:cNvPr>
          <p:cNvPicPr>
            <a:picLocks noChangeAspect="1"/>
          </p:cNvPicPr>
          <p:nvPr/>
        </p:nvPicPr>
        <p:blipFill>
          <a:blip r:embed="rId5"/>
          <a:srcRect l="13738" t="58855" b="19183"/>
          <a:stretch>
            <a:fillRect/>
          </a:stretch>
        </p:blipFill>
        <p:spPr>
          <a:xfrm>
            <a:off x="476557" y="2577337"/>
            <a:ext cx="3771611" cy="220112"/>
          </a:xfrm>
          <a:prstGeom prst="roundRect">
            <a:avLst>
              <a:gd name="adj" fmla="val 2674"/>
            </a:avLst>
          </a:prstGeom>
          <a:ln w="38100">
            <a:solidFill>
              <a:schemeClr val="accent2"/>
            </a:solidFill>
          </a:ln>
          <a:effectLst>
            <a:outerShdw blurRad="50800" dist="38100" dir="2700000" algn="tl" rotWithShape="0">
              <a:prstClr val="black">
                <a:alpha val="40000"/>
              </a:prstClr>
            </a:outerShdw>
          </a:effectLst>
        </p:spPr>
      </p:pic>
      <p:sp>
        <p:nvSpPr>
          <p:cNvPr id="7" name="Rectangle: Rounded Corners 6">
            <a:extLst>
              <a:ext uri="{FF2B5EF4-FFF2-40B4-BE49-F238E27FC236}">
                <a16:creationId xmlns:a16="http://schemas.microsoft.com/office/drawing/2014/main" id="{068D7330-C3E4-23AC-5E02-9DAA9D3A4EB1}"/>
              </a:ext>
            </a:extLst>
          </p:cNvPr>
          <p:cNvSpPr/>
          <p:nvPr/>
        </p:nvSpPr>
        <p:spPr>
          <a:xfrm>
            <a:off x="3284802" y="4774281"/>
            <a:ext cx="692143" cy="213992"/>
          </a:xfrm>
          <a:prstGeom prst="roundRect">
            <a:avLst>
              <a:gd name="adj" fmla="val 8895"/>
            </a:avLst>
          </a:prstGeom>
          <a:noFill/>
          <a:ln w="28575">
            <a:solidFill>
              <a:srgbClr val="FF6E4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Arrow: Right 7">
            <a:extLst>
              <a:ext uri="{FF2B5EF4-FFF2-40B4-BE49-F238E27FC236}">
                <a16:creationId xmlns:a16="http://schemas.microsoft.com/office/drawing/2014/main" id="{A632374E-527F-D8ED-7044-8DEDA8E1C31D}"/>
              </a:ext>
            </a:extLst>
          </p:cNvPr>
          <p:cNvSpPr/>
          <p:nvPr/>
        </p:nvSpPr>
        <p:spPr>
          <a:xfrm>
            <a:off x="2667774" y="4790086"/>
            <a:ext cx="630077" cy="234636"/>
          </a:xfrm>
          <a:prstGeom prst="rightArrow">
            <a:avLst/>
          </a:prstGeom>
          <a:solidFill>
            <a:srgbClr val="FFB15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Arrow: Right 11">
            <a:extLst>
              <a:ext uri="{FF2B5EF4-FFF2-40B4-BE49-F238E27FC236}">
                <a16:creationId xmlns:a16="http://schemas.microsoft.com/office/drawing/2014/main" id="{3ACD4DF1-4F82-5235-AA58-A14341AF9678}"/>
              </a:ext>
            </a:extLst>
          </p:cNvPr>
          <p:cNvSpPr/>
          <p:nvPr/>
        </p:nvSpPr>
        <p:spPr>
          <a:xfrm rot="2995920">
            <a:off x="2426661" y="4189973"/>
            <a:ext cx="1171828" cy="234636"/>
          </a:xfrm>
          <a:prstGeom prst="rightArrow">
            <a:avLst/>
          </a:prstGeom>
          <a:solidFill>
            <a:srgbClr val="FFB15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ZoneTexte 9">
            <a:extLst>
              <a:ext uri="{FF2B5EF4-FFF2-40B4-BE49-F238E27FC236}">
                <a16:creationId xmlns:a16="http://schemas.microsoft.com/office/drawing/2014/main" id="{B7115E78-D98A-7CBD-28BB-47FED0068EAB}"/>
              </a:ext>
            </a:extLst>
          </p:cNvPr>
          <p:cNvSpPr txBox="1"/>
          <p:nvPr/>
        </p:nvSpPr>
        <p:spPr>
          <a:xfrm>
            <a:off x="2451534" y="6203373"/>
            <a:ext cx="4406466" cy="340519"/>
          </a:xfrm>
          <a:prstGeom prst="roundRect">
            <a:avLst/>
          </a:prstGeom>
          <a:noFill/>
        </p:spPr>
        <p:txBody>
          <a:bodyPr wrap="square" rtlCol="0">
            <a:spAutoFit/>
          </a:bodyPr>
          <a:lstStyle/>
          <a:p>
            <a:pPr lvl="0">
              <a:defRPr/>
            </a:pPr>
            <a:r>
              <a:rPr lang="en-US" sz="1400" b="1" dirty="0">
                <a:solidFill>
                  <a:prstClr val="white"/>
                </a:solidFill>
                <a:latin typeface="Comic Sans MS" panose="030F0702030302020204" pitchFamily="66" charset="0"/>
              </a:rPr>
              <a:t>Patou Tips #48 – Quick Guide of Calculate</a:t>
            </a:r>
            <a:endParaRPr lang="en-US" sz="1400" dirty="0">
              <a:solidFill>
                <a:prstClr val="white"/>
              </a:solidFill>
              <a:latin typeface="Comic Sans MS" panose="030F0702030302020204" pitchFamily="66" charset="0"/>
            </a:endParaRPr>
          </a:p>
        </p:txBody>
      </p:sp>
    </p:spTree>
    <p:extLst>
      <p:ext uri="{BB962C8B-B14F-4D97-AF65-F5344CB8AC3E}">
        <p14:creationId xmlns:p14="http://schemas.microsoft.com/office/powerpoint/2010/main" val="347807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464B4E"/>
            </a:gs>
            <a:gs pos="1000">
              <a:srgbClr val="5D6162"/>
            </a:gs>
            <a:gs pos="17000">
              <a:srgbClr val="161316"/>
            </a:gs>
            <a:gs pos="100000">
              <a:srgbClr val="080609"/>
            </a:gs>
          </a:gsLst>
          <a:lin ang="16200000" scaled="1"/>
          <a:tileRect/>
        </a:gradFill>
        <a:effectLst/>
      </p:bgPr>
    </p:bg>
    <p:spTree>
      <p:nvGrpSpPr>
        <p:cNvPr id="1" name="">
          <a:extLst>
            <a:ext uri="{FF2B5EF4-FFF2-40B4-BE49-F238E27FC236}">
              <a16:creationId xmlns:a16="http://schemas.microsoft.com/office/drawing/2014/main" id="{B66A5013-C8D0-BED2-23DC-B897E8247739}"/>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EA6F2765-EE8F-D9C9-F040-DBC4082E368A}"/>
              </a:ext>
            </a:extLst>
          </p:cNvPr>
          <p:cNvPicPr>
            <a:picLocks noChangeAspect="1"/>
          </p:cNvPicPr>
          <p:nvPr/>
        </p:nvPicPr>
        <p:blipFill>
          <a:blip r:embed="rId3"/>
          <a:stretch>
            <a:fillRect/>
          </a:stretch>
        </p:blipFill>
        <p:spPr>
          <a:xfrm>
            <a:off x="476557" y="3224735"/>
            <a:ext cx="3784678" cy="2604749"/>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sp>
        <p:nvSpPr>
          <p:cNvPr id="13" name="Rectangle 12">
            <a:extLst>
              <a:ext uri="{FF2B5EF4-FFF2-40B4-BE49-F238E27FC236}">
                <a16:creationId xmlns:a16="http://schemas.microsoft.com/office/drawing/2014/main" id="{EB295D5F-B1F1-5C78-4302-2C8605B354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57" y="0"/>
            <a:ext cx="685628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Image 3" descr="Une image contenant dessin humoristique, sourire, Front, lunettes">
            <a:extLst>
              <a:ext uri="{FF2B5EF4-FFF2-40B4-BE49-F238E27FC236}">
                <a16:creationId xmlns:a16="http://schemas.microsoft.com/office/drawing/2014/main" id="{9CD98C09-E842-8015-8CCF-FC91941B1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6694" y="176442"/>
            <a:ext cx="1055973" cy="1075896"/>
          </a:xfrm>
          <a:prstGeom prst="rect">
            <a:avLst/>
          </a:prstGeom>
        </p:spPr>
      </p:pic>
      <p:sp>
        <p:nvSpPr>
          <p:cNvPr id="10" name="ZoneTexte 10">
            <a:extLst>
              <a:ext uri="{FF2B5EF4-FFF2-40B4-BE49-F238E27FC236}">
                <a16:creationId xmlns:a16="http://schemas.microsoft.com/office/drawing/2014/main" id="{BCD9EE20-B600-4AA0-AF51-251B1DD93B05}"/>
              </a:ext>
            </a:extLst>
          </p:cNvPr>
          <p:cNvSpPr txBox="1"/>
          <p:nvPr/>
        </p:nvSpPr>
        <p:spPr>
          <a:xfrm>
            <a:off x="439205" y="328653"/>
            <a:ext cx="5351995"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CALCULATE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Context transition </a:t>
            </a:r>
            <a:r>
              <a:rPr kumimoji="0" lang="en-US" sz="16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with </a:t>
            </a:r>
            <a:r>
              <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ALLSELECTED</a:t>
            </a:r>
          </a:p>
        </p:txBody>
      </p:sp>
      <p:cxnSp>
        <p:nvCxnSpPr>
          <p:cNvPr id="15" name="Straight Connector 14">
            <a:extLst>
              <a:ext uri="{FF2B5EF4-FFF2-40B4-BE49-F238E27FC236}">
                <a16:creationId xmlns:a16="http://schemas.microsoft.com/office/drawing/2014/main" id="{CB3F4956-C151-6243-7BAA-851E571F3BA6}"/>
              </a:ext>
            </a:extLst>
          </p:cNvPr>
          <p:cNvCxnSpPr/>
          <p:nvPr/>
        </p:nvCxnSpPr>
        <p:spPr>
          <a:xfrm>
            <a:off x="2565068" y="6163958"/>
            <a:ext cx="4292074"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6" name="ZoneTexte 9">
            <a:extLst>
              <a:ext uri="{FF2B5EF4-FFF2-40B4-BE49-F238E27FC236}">
                <a16:creationId xmlns:a16="http://schemas.microsoft.com/office/drawing/2014/main" id="{8700029E-43C8-CCC3-A53F-22D29E544CB0}"/>
              </a:ext>
            </a:extLst>
          </p:cNvPr>
          <p:cNvSpPr txBox="1"/>
          <p:nvPr/>
        </p:nvSpPr>
        <p:spPr>
          <a:xfrm rot="21449051">
            <a:off x="366250" y="6024785"/>
            <a:ext cx="1825298" cy="289441"/>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Start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with</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PowerBI</a:t>
            </a:r>
            <a:endPar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17" name="ZoneTexte 9">
            <a:extLst>
              <a:ext uri="{FF2B5EF4-FFF2-40B4-BE49-F238E27FC236}">
                <a16:creationId xmlns:a16="http://schemas.microsoft.com/office/drawing/2014/main" id="{1C8EC795-5F1E-81F8-92FF-58353E1906B1}"/>
              </a:ext>
            </a:extLst>
          </p:cNvPr>
          <p:cNvSpPr txBox="1"/>
          <p:nvPr/>
        </p:nvSpPr>
        <p:spPr>
          <a:xfrm>
            <a:off x="477415" y="6290882"/>
            <a:ext cx="1830242" cy="289441"/>
          </a:xfrm>
          <a:prstGeom prst="roundRect">
            <a:avLst/>
          </a:prstGeom>
          <a:solidFill>
            <a:srgbClr val="FFC0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From</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Rookie to Rock”</a:t>
            </a:r>
          </a:p>
        </p:txBody>
      </p:sp>
      <p:sp>
        <p:nvSpPr>
          <p:cNvPr id="18" name="ZoneTexte 9">
            <a:extLst>
              <a:ext uri="{FF2B5EF4-FFF2-40B4-BE49-F238E27FC236}">
                <a16:creationId xmlns:a16="http://schemas.microsoft.com/office/drawing/2014/main" id="{EBF14261-71FA-3C97-E7CC-D54C71437B17}"/>
              </a:ext>
            </a:extLst>
          </p:cNvPr>
          <p:cNvSpPr txBox="1"/>
          <p:nvPr/>
        </p:nvSpPr>
        <p:spPr>
          <a:xfrm>
            <a:off x="2451534" y="6203373"/>
            <a:ext cx="4406466" cy="578882"/>
          </a:xfrm>
          <a:prstGeom prst="round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Patou Tips #42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5 Advanced Charts (with </a:t>
            </a:r>
            <a:r>
              <a:rPr kumimoji="0" lang="en-US" sz="1400" b="0" i="0" u="none" strike="noStrike" kern="1200" cap="none" spc="0" normalizeH="0" baseline="0" noProof="0" dirty="0" err="1">
                <a:ln>
                  <a:noFill/>
                </a:ln>
                <a:solidFill>
                  <a:prstClr val="white"/>
                </a:solidFill>
                <a:effectLst/>
                <a:uLnTx/>
                <a:uFillTx/>
                <a:latin typeface="Comic Sans MS" panose="030F0702030302020204" pitchFamily="66" charset="0"/>
                <a:ea typeface="+mn-ea"/>
                <a:cs typeface="+mn-cs"/>
              </a:rPr>
              <a:t>Charticulator</a:t>
            </a: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a:t>
            </a:r>
          </a:p>
        </p:txBody>
      </p:sp>
      <p:sp>
        <p:nvSpPr>
          <p:cNvPr id="19" name="Slide Number Placeholder 2">
            <a:extLst>
              <a:ext uri="{FF2B5EF4-FFF2-40B4-BE49-F238E27FC236}">
                <a16:creationId xmlns:a16="http://schemas.microsoft.com/office/drawing/2014/main" id="{FA687B3E-0548-D708-56B9-8866C8C54B2B}"/>
              </a:ext>
            </a:extLst>
          </p:cNvPr>
          <p:cNvSpPr>
            <a:spLocks noGrp="1"/>
          </p:cNvSpPr>
          <p:nvPr>
            <p:ph type="sldNum" sz="quarter" idx="12"/>
          </p:nvPr>
        </p:nvSpPr>
        <p:spPr>
          <a:xfrm>
            <a:off x="5067926" y="6164959"/>
            <a:ext cx="154305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5BBE6-4D37-41ED-BFCF-2638F8B30031}" type="slidenum">
              <a:rPr kumimoji="0" lang="fr-FR" sz="1400" b="0" i="0" u="none" strike="noStrike" kern="1200" cap="none" spc="0" normalizeH="0" baseline="0" noProof="0" smtClean="0">
                <a:ln>
                  <a:noFill/>
                </a:ln>
                <a:solidFill>
                  <a:prstClr val="white"/>
                </a:solidFill>
                <a:effectLst/>
                <a:uLnTx/>
                <a:uFillTx/>
                <a:latin typeface="Comic Sans MS" panose="030F0702030302020204" pitchFamily="66"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fr-FR" sz="9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5" name="ZoneTexte 1">
            <a:extLst>
              <a:ext uri="{FF2B5EF4-FFF2-40B4-BE49-F238E27FC236}">
                <a16:creationId xmlns:a16="http://schemas.microsoft.com/office/drawing/2014/main" id="{73DFE2C1-981E-C2D9-72E7-91D540375650}"/>
              </a:ext>
            </a:extLst>
          </p:cNvPr>
          <p:cNvSpPr txBox="1"/>
          <p:nvPr/>
        </p:nvSpPr>
        <p:spPr>
          <a:xfrm>
            <a:off x="454520" y="1328004"/>
            <a:ext cx="6049975" cy="637849"/>
          </a:xfrm>
          <a:prstGeom prst="roundRect">
            <a:avLst>
              <a:gd name="adj" fmla="val 0"/>
            </a:avLst>
          </a:prstGeom>
          <a:noFill/>
        </p:spPr>
        <p:txBody>
          <a:bodyPr wrap="square" lIns="72000" tIns="72000" rIns="72000" bIns="7200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We get the same behavior, </a:t>
            </a:r>
            <a:r>
              <a:rPr kumimoji="0" lang="en-US" sz="1600" b="0"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context transition </a:t>
            </a: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with </a:t>
            </a:r>
            <a:r>
              <a:rPr kumimoji="0" lang="en-US" sz="1600" b="0"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ALL</a:t>
            </a: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 the explanation is exactly the same as before.</a:t>
            </a:r>
          </a:p>
        </p:txBody>
      </p:sp>
      <p:sp>
        <p:nvSpPr>
          <p:cNvPr id="23" name="ZoneTexte 1">
            <a:extLst>
              <a:ext uri="{FF2B5EF4-FFF2-40B4-BE49-F238E27FC236}">
                <a16:creationId xmlns:a16="http://schemas.microsoft.com/office/drawing/2014/main" id="{C11C4FBC-A60C-C23C-37E2-51D3F74D91D0}"/>
              </a:ext>
            </a:extLst>
          </p:cNvPr>
          <p:cNvSpPr txBox="1"/>
          <p:nvPr/>
        </p:nvSpPr>
        <p:spPr>
          <a:xfrm>
            <a:off x="4395984" y="2212074"/>
            <a:ext cx="2293679" cy="3592504"/>
          </a:xfrm>
          <a:prstGeom prst="roundRect">
            <a:avLst>
              <a:gd name="adj" fmla="val 0"/>
            </a:avLst>
          </a:prstGeom>
          <a:noFill/>
        </p:spPr>
        <p:txBody>
          <a:bodyPr wrap="square" lIns="72000" tIns="72000" rIns="72000" bIns="7200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Only the "Subcategory" filter is taken into account. Therefore, for each "Subcategory" value, the </a:t>
            </a:r>
            <a:r>
              <a:rPr kumimoji="0" lang="en-US" sz="1400" b="0"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context</a:t>
            </a: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 </a:t>
            </a:r>
            <a:r>
              <a:rPr kumimoji="0" lang="en-US" sz="1400" b="0"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transition</a:t>
            </a: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 on the sales value will be applied by the same "Subcategory" value.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For the </a:t>
            </a:r>
            <a:r>
              <a:rPr kumimoji="0" lang="en-US" sz="1400" b="0"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Chocolate</a:t>
            </a: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 "Subcategory", the total corresponds to </a:t>
            </a:r>
            <a:r>
              <a:rPr kumimoji="0" lang="en-US" sz="1400" b="0"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the sum of all Chocolate values ​​in the list</a:t>
            </a: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 The process is identical for Lemon.</a:t>
            </a:r>
            <a:endParaRPr kumimoji="0" lang="en-US" sz="1400" b="0"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endParaRPr>
          </a:p>
        </p:txBody>
      </p:sp>
      <p:sp>
        <p:nvSpPr>
          <p:cNvPr id="30" name="Rectangle: Rounded Corners 29">
            <a:extLst>
              <a:ext uri="{FF2B5EF4-FFF2-40B4-BE49-F238E27FC236}">
                <a16:creationId xmlns:a16="http://schemas.microsoft.com/office/drawing/2014/main" id="{6815565B-7A63-D461-2CB0-3243491D2960}"/>
              </a:ext>
            </a:extLst>
          </p:cNvPr>
          <p:cNvSpPr/>
          <p:nvPr/>
        </p:nvSpPr>
        <p:spPr>
          <a:xfrm>
            <a:off x="1325802" y="4717114"/>
            <a:ext cx="1466406" cy="187201"/>
          </a:xfrm>
          <a:prstGeom prst="roundRect">
            <a:avLst>
              <a:gd name="adj" fmla="val 8895"/>
            </a:avLst>
          </a:prstGeom>
          <a:solidFill>
            <a:srgbClr val="FFD200">
              <a:alpha val="30000"/>
            </a:srgbClr>
          </a:solidFill>
          <a:ln w="28575">
            <a:solidFill>
              <a:srgbClr val="FF6E4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3" name="Rectangle: Rounded Corners 32">
            <a:extLst>
              <a:ext uri="{FF2B5EF4-FFF2-40B4-BE49-F238E27FC236}">
                <a16:creationId xmlns:a16="http://schemas.microsoft.com/office/drawing/2014/main" id="{D0DD6742-C9C7-DD82-ED97-2EEC3E1394A4}"/>
              </a:ext>
            </a:extLst>
          </p:cNvPr>
          <p:cNvSpPr/>
          <p:nvPr/>
        </p:nvSpPr>
        <p:spPr>
          <a:xfrm>
            <a:off x="3449644" y="3480800"/>
            <a:ext cx="778861" cy="213992"/>
          </a:xfrm>
          <a:prstGeom prst="roundRect">
            <a:avLst>
              <a:gd name="adj" fmla="val 8895"/>
            </a:avLst>
          </a:prstGeom>
          <a:noFill/>
          <a:ln w="28575">
            <a:solidFill>
              <a:srgbClr val="FF6E4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4" name="Arrow: Right 33">
            <a:extLst>
              <a:ext uri="{FF2B5EF4-FFF2-40B4-BE49-F238E27FC236}">
                <a16:creationId xmlns:a16="http://schemas.microsoft.com/office/drawing/2014/main" id="{2AA78179-86A5-113A-9B12-EF7CA0A1DA8B}"/>
              </a:ext>
            </a:extLst>
          </p:cNvPr>
          <p:cNvSpPr/>
          <p:nvPr/>
        </p:nvSpPr>
        <p:spPr>
          <a:xfrm rot="18471845">
            <a:off x="2509053" y="4139340"/>
            <a:ext cx="1171828" cy="234636"/>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Rectangle: Rounded Corners 1">
            <a:extLst>
              <a:ext uri="{FF2B5EF4-FFF2-40B4-BE49-F238E27FC236}">
                <a16:creationId xmlns:a16="http://schemas.microsoft.com/office/drawing/2014/main" id="{35162048-373E-50BD-025E-1C944917C3B9}"/>
              </a:ext>
            </a:extLst>
          </p:cNvPr>
          <p:cNvSpPr/>
          <p:nvPr/>
        </p:nvSpPr>
        <p:spPr>
          <a:xfrm>
            <a:off x="476557" y="3268955"/>
            <a:ext cx="756067" cy="187201"/>
          </a:xfrm>
          <a:prstGeom prst="roundRect">
            <a:avLst>
              <a:gd name="adj" fmla="val 8895"/>
            </a:avLst>
          </a:prstGeom>
          <a:solidFill>
            <a:srgbClr val="FFD200">
              <a:alpha val="30000"/>
            </a:srgbClr>
          </a:solidFill>
          <a:ln w="28575">
            <a:solidFill>
              <a:srgbClr val="FF6E4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Multiplication Sign 2">
            <a:extLst>
              <a:ext uri="{FF2B5EF4-FFF2-40B4-BE49-F238E27FC236}">
                <a16:creationId xmlns:a16="http://schemas.microsoft.com/office/drawing/2014/main" id="{CE306CC2-601B-9F0C-E08D-86FB8C38B41E}"/>
              </a:ext>
            </a:extLst>
          </p:cNvPr>
          <p:cNvSpPr/>
          <p:nvPr/>
        </p:nvSpPr>
        <p:spPr>
          <a:xfrm>
            <a:off x="601698" y="3161425"/>
            <a:ext cx="402884" cy="371139"/>
          </a:xfrm>
          <a:prstGeom prst="mathMultiply">
            <a:avLst>
              <a:gd name="adj1" fmla="val 13375"/>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Rectangle: Rounded Corners 5">
            <a:extLst>
              <a:ext uri="{FF2B5EF4-FFF2-40B4-BE49-F238E27FC236}">
                <a16:creationId xmlns:a16="http://schemas.microsoft.com/office/drawing/2014/main" id="{07CE3BB2-788A-9305-6B68-5FBCEB74D56D}"/>
              </a:ext>
            </a:extLst>
          </p:cNvPr>
          <p:cNvSpPr/>
          <p:nvPr/>
        </p:nvSpPr>
        <p:spPr>
          <a:xfrm>
            <a:off x="1302871" y="3480800"/>
            <a:ext cx="1466405" cy="187201"/>
          </a:xfrm>
          <a:prstGeom prst="roundRect">
            <a:avLst>
              <a:gd name="adj" fmla="val 8895"/>
            </a:avLst>
          </a:prstGeom>
          <a:solidFill>
            <a:srgbClr val="FFD200">
              <a:alpha val="30000"/>
            </a:srgbClr>
          </a:solidFill>
          <a:ln w="28575">
            <a:solidFill>
              <a:srgbClr val="FF6E4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Arrow: Right 20">
            <a:extLst>
              <a:ext uri="{FF2B5EF4-FFF2-40B4-BE49-F238E27FC236}">
                <a16:creationId xmlns:a16="http://schemas.microsoft.com/office/drawing/2014/main" id="{177726CC-BA45-64C9-7AFB-F8A499152932}"/>
              </a:ext>
            </a:extLst>
          </p:cNvPr>
          <p:cNvSpPr/>
          <p:nvPr/>
        </p:nvSpPr>
        <p:spPr>
          <a:xfrm>
            <a:off x="2818709" y="3480800"/>
            <a:ext cx="630077" cy="234636"/>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2" name="Picture 11">
            <a:extLst>
              <a:ext uri="{FF2B5EF4-FFF2-40B4-BE49-F238E27FC236}">
                <a16:creationId xmlns:a16="http://schemas.microsoft.com/office/drawing/2014/main" id="{7C185E66-1E6D-97C5-2788-63DB301E1300}"/>
              </a:ext>
            </a:extLst>
          </p:cNvPr>
          <p:cNvPicPr>
            <a:picLocks noChangeAspect="1"/>
          </p:cNvPicPr>
          <p:nvPr/>
        </p:nvPicPr>
        <p:blipFill>
          <a:blip r:embed="rId5"/>
          <a:stretch>
            <a:fillRect/>
          </a:stretch>
        </p:blipFill>
        <p:spPr>
          <a:xfrm>
            <a:off x="439205" y="1988273"/>
            <a:ext cx="2353003" cy="946977"/>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34AA16FF-72C3-21D2-077B-DA5E7D385FC5}"/>
              </a:ext>
            </a:extLst>
          </p:cNvPr>
          <p:cNvPicPr>
            <a:picLocks noChangeAspect="1"/>
          </p:cNvPicPr>
          <p:nvPr/>
        </p:nvPicPr>
        <p:blipFill>
          <a:blip r:embed="rId5"/>
          <a:srcRect l="21102" t="62525" b="17102"/>
          <a:stretch>
            <a:fillRect/>
          </a:stretch>
        </p:blipFill>
        <p:spPr>
          <a:xfrm>
            <a:off x="1021182" y="2543225"/>
            <a:ext cx="2239874" cy="220112"/>
          </a:xfrm>
          <a:prstGeom prst="roundRect">
            <a:avLst>
              <a:gd name="adj" fmla="val 2674"/>
            </a:avLst>
          </a:prstGeom>
          <a:ln w="38100">
            <a:solidFill>
              <a:schemeClr val="accent2"/>
            </a:solidFill>
          </a:ln>
          <a:effectLst>
            <a:outerShdw blurRad="50800" dist="38100" dir="2700000" algn="tl" rotWithShape="0">
              <a:prstClr val="black">
                <a:alpha val="40000"/>
              </a:prstClr>
            </a:outerShdw>
          </a:effectLst>
        </p:spPr>
      </p:pic>
      <p:sp>
        <p:nvSpPr>
          <p:cNvPr id="7" name="Arrow: Right 6">
            <a:extLst>
              <a:ext uri="{FF2B5EF4-FFF2-40B4-BE49-F238E27FC236}">
                <a16:creationId xmlns:a16="http://schemas.microsoft.com/office/drawing/2014/main" id="{A4B8C4E0-9A5F-D52E-9348-09468014B527}"/>
              </a:ext>
            </a:extLst>
          </p:cNvPr>
          <p:cNvSpPr/>
          <p:nvPr/>
        </p:nvSpPr>
        <p:spPr>
          <a:xfrm>
            <a:off x="2798922" y="4712324"/>
            <a:ext cx="630077" cy="234636"/>
          </a:xfrm>
          <a:prstGeom prst="rightArrow">
            <a:avLst/>
          </a:prstGeom>
          <a:solidFill>
            <a:srgbClr val="FFB15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Arrow: Right 10">
            <a:extLst>
              <a:ext uri="{FF2B5EF4-FFF2-40B4-BE49-F238E27FC236}">
                <a16:creationId xmlns:a16="http://schemas.microsoft.com/office/drawing/2014/main" id="{157054C8-FBA9-5F44-5B46-0794741A7693}"/>
              </a:ext>
            </a:extLst>
          </p:cNvPr>
          <p:cNvSpPr/>
          <p:nvPr/>
        </p:nvSpPr>
        <p:spPr>
          <a:xfrm rot="2995920">
            <a:off x="2528046" y="4071100"/>
            <a:ext cx="1171828" cy="234636"/>
          </a:xfrm>
          <a:prstGeom prst="rightArrow">
            <a:avLst/>
          </a:prstGeom>
          <a:solidFill>
            <a:srgbClr val="FFB15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Rectangle: Rounded Corners 19">
            <a:extLst>
              <a:ext uri="{FF2B5EF4-FFF2-40B4-BE49-F238E27FC236}">
                <a16:creationId xmlns:a16="http://schemas.microsoft.com/office/drawing/2014/main" id="{BCB5A609-3D05-2E6C-E8B7-BB7810EDF03C}"/>
              </a:ext>
            </a:extLst>
          </p:cNvPr>
          <p:cNvSpPr/>
          <p:nvPr/>
        </p:nvSpPr>
        <p:spPr>
          <a:xfrm>
            <a:off x="3449644" y="4722646"/>
            <a:ext cx="778861" cy="213992"/>
          </a:xfrm>
          <a:prstGeom prst="roundRect">
            <a:avLst>
              <a:gd name="adj" fmla="val 8895"/>
            </a:avLst>
          </a:prstGeom>
          <a:noFill/>
          <a:ln w="28575">
            <a:solidFill>
              <a:srgbClr val="FF6E4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41679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8000">
              <a:srgbClr val="42474A"/>
            </a:gs>
            <a:gs pos="7000">
              <a:srgbClr val="4B5152"/>
            </a:gs>
            <a:gs pos="5000">
              <a:srgbClr val="686B64"/>
            </a:gs>
            <a:gs pos="2000">
              <a:srgbClr val="5A5A58"/>
            </a:gs>
            <a:gs pos="0">
              <a:srgbClr val="585856"/>
            </a:gs>
            <a:gs pos="13000">
              <a:srgbClr val="0A0808"/>
            </a:gs>
            <a:gs pos="54000">
              <a:srgbClr val="161316"/>
            </a:gs>
            <a:gs pos="100000">
              <a:srgbClr val="080609"/>
            </a:gs>
          </a:gsLst>
          <a:lin ang="16200000" scaled="1"/>
          <a:tileRect/>
        </a:gradFill>
        <a:effectLst/>
      </p:bgPr>
    </p:bg>
    <p:spTree>
      <p:nvGrpSpPr>
        <p:cNvPr id="1" name="">
          <a:extLst>
            <a:ext uri="{FF2B5EF4-FFF2-40B4-BE49-F238E27FC236}">
              <a16:creationId xmlns:a16="http://schemas.microsoft.com/office/drawing/2014/main" id="{2F843FEF-4343-EA7F-F9A5-5EE253A58AEB}"/>
            </a:ext>
          </a:extLst>
        </p:cNvPr>
        <p:cNvGrpSpPr/>
        <p:nvPr/>
      </p:nvGrpSpPr>
      <p:grpSpPr>
        <a:xfrm>
          <a:off x="0" y="0"/>
          <a:ext cx="0" cy="0"/>
          <a:chOff x="0" y="0"/>
          <a:chExt cx="0" cy="0"/>
        </a:xfrm>
      </p:grpSpPr>
      <p:pic>
        <p:nvPicPr>
          <p:cNvPr id="16" name="Image 2" descr="Une image contenant jouet, verres, Visage humain, personne">
            <a:extLst>
              <a:ext uri="{FF2B5EF4-FFF2-40B4-BE49-F238E27FC236}">
                <a16:creationId xmlns:a16="http://schemas.microsoft.com/office/drawing/2014/main" id="{DB55334C-0B2D-2E68-58B2-D6B63EFC46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6136" y="3846994"/>
            <a:ext cx="3011005" cy="3011005"/>
          </a:xfrm>
          <a:prstGeom prst="rect">
            <a:avLst/>
          </a:prstGeom>
        </p:spPr>
      </p:pic>
      <p:sp>
        <p:nvSpPr>
          <p:cNvPr id="13" name="Rectangle 12">
            <a:extLst>
              <a:ext uri="{FF2B5EF4-FFF2-40B4-BE49-F238E27FC236}">
                <a16:creationId xmlns:a16="http://schemas.microsoft.com/office/drawing/2014/main" id="{EB41B7A3-12F2-7C15-EAD3-0D8789F5C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57" y="0"/>
            <a:ext cx="685628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4" name="ZoneTexte 9">
            <a:extLst>
              <a:ext uri="{FF2B5EF4-FFF2-40B4-BE49-F238E27FC236}">
                <a16:creationId xmlns:a16="http://schemas.microsoft.com/office/drawing/2014/main" id="{51F9ACF0-7B9A-4672-8312-C3FA09CBA709}"/>
              </a:ext>
            </a:extLst>
          </p:cNvPr>
          <p:cNvSpPr txBox="1"/>
          <p:nvPr/>
        </p:nvSpPr>
        <p:spPr>
          <a:xfrm>
            <a:off x="360777" y="481746"/>
            <a:ext cx="6419148" cy="2677656"/>
          </a:xfrm>
          <a:prstGeom prst="roundRect">
            <a:avLst>
              <a:gd name="adj" fmla="val 0"/>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rPr>
              <a:t>Quick Guide of CALCULATE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endParaRPr>
          </a:p>
          <a:p>
            <a:pPr lvl="0">
              <a:defRPr/>
            </a:pPr>
            <a:endParaRPr lang="en-US" sz="3200" b="1" dirty="0">
              <a:solidFill>
                <a:prstClr val="white"/>
              </a:solidFill>
              <a:latin typeface="Comic Sans MS" panose="030F0702030302020204" pitchFamily="66" charset="0"/>
            </a:endParaRPr>
          </a:p>
          <a:p>
            <a:pPr lvl="0">
              <a:defRPr/>
            </a:pPr>
            <a:endParaRPr lang="en-US" sz="3200" b="1" dirty="0">
              <a:solidFill>
                <a:prstClr val="white"/>
              </a:solidFill>
              <a:latin typeface="Comic Sans MS" panose="030F0702030302020204" pitchFamily="66" charset="0"/>
            </a:endParaRPr>
          </a:p>
          <a:p>
            <a:pPr lvl="0">
              <a:defRPr/>
            </a:pPr>
            <a:r>
              <a:rPr lang="en-US" sz="3200" b="1" dirty="0">
                <a:solidFill>
                  <a:prstClr val="white"/>
                </a:solidFill>
                <a:latin typeface="Comic Sans MS" panose="030F0702030302020204" pitchFamily="66" charset="0"/>
              </a:rPr>
              <a:t>Context transition &amp; Iteration</a:t>
            </a:r>
            <a:endParaRPr lang="fr-FR" sz="3200" b="1" dirty="0">
              <a:solidFill>
                <a:prstClr val="white"/>
              </a:solidFill>
              <a:latin typeface="Comic Sans MS" panose="030F0702030302020204" pitchFamily="66" charset="0"/>
            </a:endParaRPr>
          </a:p>
        </p:txBody>
      </p:sp>
      <p:sp>
        <p:nvSpPr>
          <p:cNvPr id="3" name="Slide Number Placeholder 2">
            <a:extLst>
              <a:ext uri="{FF2B5EF4-FFF2-40B4-BE49-F238E27FC236}">
                <a16:creationId xmlns:a16="http://schemas.microsoft.com/office/drawing/2014/main" id="{5CC5DDDC-7B10-6123-2E37-146077AE8458}"/>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5BBE6-4D37-41ED-BFCF-2638F8B30031}" type="slidenum">
              <a:rPr kumimoji="0" lang="fr-FR" sz="9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fr-FR" sz="9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cxnSp>
        <p:nvCxnSpPr>
          <p:cNvPr id="5" name="Straight Connector 4">
            <a:extLst>
              <a:ext uri="{FF2B5EF4-FFF2-40B4-BE49-F238E27FC236}">
                <a16:creationId xmlns:a16="http://schemas.microsoft.com/office/drawing/2014/main" id="{54C47C57-BFD8-3ED0-F433-A52D9AEC526F}"/>
              </a:ext>
            </a:extLst>
          </p:cNvPr>
          <p:cNvCxnSpPr>
            <a:cxnSpLocks/>
          </p:cNvCxnSpPr>
          <p:nvPr/>
        </p:nvCxnSpPr>
        <p:spPr>
          <a:xfrm>
            <a:off x="2565068" y="6163958"/>
            <a:ext cx="2072920" cy="1001"/>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7" name="ZoneTexte 9">
            <a:extLst>
              <a:ext uri="{FF2B5EF4-FFF2-40B4-BE49-F238E27FC236}">
                <a16:creationId xmlns:a16="http://schemas.microsoft.com/office/drawing/2014/main" id="{138A5489-679A-2F62-6C30-D097024387A4}"/>
              </a:ext>
            </a:extLst>
          </p:cNvPr>
          <p:cNvSpPr txBox="1"/>
          <p:nvPr/>
        </p:nvSpPr>
        <p:spPr>
          <a:xfrm rot="21449051">
            <a:off x="366250" y="6024785"/>
            <a:ext cx="1825298" cy="289441"/>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Start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with</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PowerBI</a:t>
            </a:r>
            <a:endPar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8" name="ZoneTexte 9">
            <a:extLst>
              <a:ext uri="{FF2B5EF4-FFF2-40B4-BE49-F238E27FC236}">
                <a16:creationId xmlns:a16="http://schemas.microsoft.com/office/drawing/2014/main" id="{8582DA8C-E783-618E-758C-5002ADFE290F}"/>
              </a:ext>
            </a:extLst>
          </p:cNvPr>
          <p:cNvSpPr txBox="1"/>
          <p:nvPr/>
        </p:nvSpPr>
        <p:spPr>
          <a:xfrm>
            <a:off x="477415" y="6290882"/>
            <a:ext cx="1830242" cy="289441"/>
          </a:xfrm>
          <a:prstGeom prst="roundRect">
            <a:avLst/>
          </a:prstGeom>
          <a:solidFill>
            <a:srgbClr val="FFC0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From</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Rookie to Rock”</a:t>
            </a:r>
          </a:p>
        </p:txBody>
      </p:sp>
      <p:sp>
        <p:nvSpPr>
          <p:cNvPr id="9" name="ZoneTexte 9">
            <a:extLst>
              <a:ext uri="{FF2B5EF4-FFF2-40B4-BE49-F238E27FC236}">
                <a16:creationId xmlns:a16="http://schemas.microsoft.com/office/drawing/2014/main" id="{8DCCCD6E-CB44-9740-8100-9FBEF8E40C68}"/>
              </a:ext>
            </a:extLst>
          </p:cNvPr>
          <p:cNvSpPr txBox="1"/>
          <p:nvPr/>
        </p:nvSpPr>
        <p:spPr>
          <a:xfrm>
            <a:off x="2451534" y="6203373"/>
            <a:ext cx="4406466" cy="340519"/>
          </a:xfrm>
          <a:prstGeom prst="round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Patou Tips #48</a:t>
            </a:r>
            <a:endPar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17" name="ZoneTexte 9">
            <a:extLst>
              <a:ext uri="{FF2B5EF4-FFF2-40B4-BE49-F238E27FC236}">
                <a16:creationId xmlns:a16="http://schemas.microsoft.com/office/drawing/2014/main" id="{677CCA4C-F81B-5FEC-632A-EA0FCCBAA8BF}"/>
              </a:ext>
            </a:extLst>
          </p:cNvPr>
          <p:cNvSpPr txBox="1"/>
          <p:nvPr/>
        </p:nvSpPr>
        <p:spPr>
          <a:xfrm>
            <a:off x="477415" y="2096982"/>
            <a:ext cx="1006968" cy="408623"/>
          </a:xfrm>
          <a:prstGeom prst="roundRect">
            <a:avLst/>
          </a:prstGeom>
          <a:solidFill>
            <a:srgbClr val="FFC00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Part 3</a:t>
            </a:r>
          </a:p>
        </p:txBody>
      </p:sp>
    </p:spTree>
    <p:extLst>
      <p:ext uri="{BB962C8B-B14F-4D97-AF65-F5344CB8AC3E}">
        <p14:creationId xmlns:p14="http://schemas.microsoft.com/office/powerpoint/2010/main" val="1779379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464B4E"/>
            </a:gs>
            <a:gs pos="1000">
              <a:srgbClr val="5D6162"/>
            </a:gs>
            <a:gs pos="17000">
              <a:srgbClr val="161316"/>
            </a:gs>
            <a:gs pos="100000">
              <a:srgbClr val="080609"/>
            </a:gs>
          </a:gsLst>
          <a:lin ang="16200000" scaled="1"/>
          <a:tileRect/>
        </a:gradFill>
        <a:effectLst/>
      </p:bgPr>
    </p:bg>
    <p:spTree>
      <p:nvGrpSpPr>
        <p:cNvPr id="1" name="">
          <a:extLst>
            <a:ext uri="{FF2B5EF4-FFF2-40B4-BE49-F238E27FC236}">
              <a16:creationId xmlns:a16="http://schemas.microsoft.com/office/drawing/2014/main" id="{79EA6A5B-F46F-70DF-F775-18CBCAAEE822}"/>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43461BF3-088F-0469-C618-6AB2B3315E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57" y="0"/>
            <a:ext cx="685628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Image 3" descr="Une image contenant dessin humoristique, sourire, Front, lunettes">
            <a:extLst>
              <a:ext uri="{FF2B5EF4-FFF2-40B4-BE49-F238E27FC236}">
                <a16:creationId xmlns:a16="http://schemas.microsoft.com/office/drawing/2014/main" id="{C670D969-3DF0-B49F-B242-315FF01CAA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6694" y="176442"/>
            <a:ext cx="1055973" cy="1075896"/>
          </a:xfrm>
          <a:prstGeom prst="rect">
            <a:avLst/>
          </a:prstGeom>
        </p:spPr>
      </p:pic>
      <p:sp>
        <p:nvSpPr>
          <p:cNvPr id="10" name="ZoneTexte 10">
            <a:extLst>
              <a:ext uri="{FF2B5EF4-FFF2-40B4-BE49-F238E27FC236}">
                <a16:creationId xmlns:a16="http://schemas.microsoft.com/office/drawing/2014/main" id="{753CDDB8-3FD2-1F8A-E2B9-13032F5FDF5C}"/>
              </a:ext>
            </a:extLst>
          </p:cNvPr>
          <p:cNvSpPr txBox="1"/>
          <p:nvPr/>
        </p:nvSpPr>
        <p:spPr>
          <a:xfrm>
            <a:off x="454520" y="328653"/>
            <a:ext cx="533668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CALCULATE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sym typeface="Wingdings" panose="05000000000000000000" pitchFamily="2" charset="2"/>
              </a:rPr>
              <a:t>Context transition &amp; Iteration</a:t>
            </a:r>
            <a:endPar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endParaRPr>
          </a:p>
        </p:txBody>
      </p:sp>
      <p:cxnSp>
        <p:nvCxnSpPr>
          <p:cNvPr id="15" name="Straight Connector 14">
            <a:extLst>
              <a:ext uri="{FF2B5EF4-FFF2-40B4-BE49-F238E27FC236}">
                <a16:creationId xmlns:a16="http://schemas.microsoft.com/office/drawing/2014/main" id="{875C5021-BE79-08B5-1302-6705E22AD1F3}"/>
              </a:ext>
            </a:extLst>
          </p:cNvPr>
          <p:cNvCxnSpPr/>
          <p:nvPr/>
        </p:nvCxnSpPr>
        <p:spPr>
          <a:xfrm>
            <a:off x="2565068" y="6163958"/>
            <a:ext cx="4292074"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6" name="ZoneTexte 9">
            <a:extLst>
              <a:ext uri="{FF2B5EF4-FFF2-40B4-BE49-F238E27FC236}">
                <a16:creationId xmlns:a16="http://schemas.microsoft.com/office/drawing/2014/main" id="{3A0DCFC3-FA94-55B0-33B3-7D8F10AF012F}"/>
              </a:ext>
            </a:extLst>
          </p:cNvPr>
          <p:cNvSpPr txBox="1"/>
          <p:nvPr/>
        </p:nvSpPr>
        <p:spPr>
          <a:xfrm rot="21449051">
            <a:off x="366250" y="6024785"/>
            <a:ext cx="1825298" cy="289441"/>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Start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with</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PowerBI</a:t>
            </a:r>
            <a:endPar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17" name="ZoneTexte 9">
            <a:extLst>
              <a:ext uri="{FF2B5EF4-FFF2-40B4-BE49-F238E27FC236}">
                <a16:creationId xmlns:a16="http://schemas.microsoft.com/office/drawing/2014/main" id="{C49DDD32-E051-9D2E-57A7-4D201339FD23}"/>
              </a:ext>
            </a:extLst>
          </p:cNvPr>
          <p:cNvSpPr txBox="1"/>
          <p:nvPr/>
        </p:nvSpPr>
        <p:spPr>
          <a:xfrm>
            <a:off x="477415" y="6290882"/>
            <a:ext cx="1830242" cy="289441"/>
          </a:xfrm>
          <a:prstGeom prst="roundRect">
            <a:avLst/>
          </a:prstGeom>
          <a:solidFill>
            <a:srgbClr val="FFC0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From</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Rookie to Rock”</a:t>
            </a:r>
          </a:p>
        </p:txBody>
      </p:sp>
      <p:sp>
        <p:nvSpPr>
          <p:cNvPr id="19" name="Slide Number Placeholder 2">
            <a:extLst>
              <a:ext uri="{FF2B5EF4-FFF2-40B4-BE49-F238E27FC236}">
                <a16:creationId xmlns:a16="http://schemas.microsoft.com/office/drawing/2014/main" id="{7CF91A9C-3A2D-4E7C-8894-A08391D70360}"/>
              </a:ext>
            </a:extLst>
          </p:cNvPr>
          <p:cNvSpPr>
            <a:spLocks noGrp="1"/>
          </p:cNvSpPr>
          <p:nvPr>
            <p:ph type="sldNum" sz="quarter" idx="12"/>
          </p:nvPr>
        </p:nvSpPr>
        <p:spPr>
          <a:xfrm>
            <a:off x="5067926" y="6164959"/>
            <a:ext cx="154305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5BBE6-4D37-41ED-BFCF-2638F8B30031}" type="slidenum">
              <a:rPr kumimoji="0" lang="fr-FR" sz="1400" b="0" i="0" u="none" strike="noStrike" kern="1200" cap="none" spc="0" normalizeH="0" baseline="0" noProof="0" smtClean="0">
                <a:ln>
                  <a:noFill/>
                </a:ln>
                <a:solidFill>
                  <a:prstClr val="white"/>
                </a:solidFill>
                <a:effectLst/>
                <a:uLnTx/>
                <a:uFillTx/>
                <a:latin typeface="Comic Sans MS" panose="030F0702030302020204" pitchFamily="66"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fr-FR" sz="9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5" name="ZoneTexte 1">
            <a:extLst>
              <a:ext uri="{FF2B5EF4-FFF2-40B4-BE49-F238E27FC236}">
                <a16:creationId xmlns:a16="http://schemas.microsoft.com/office/drawing/2014/main" id="{5A3DD876-8FB4-EB58-CE21-5EF9661EA2D3}"/>
              </a:ext>
            </a:extLst>
          </p:cNvPr>
          <p:cNvSpPr txBox="1"/>
          <p:nvPr/>
        </p:nvSpPr>
        <p:spPr>
          <a:xfrm>
            <a:off x="454520" y="1328004"/>
            <a:ext cx="6049975" cy="884070"/>
          </a:xfrm>
          <a:prstGeom prst="roundRect">
            <a:avLst>
              <a:gd name="adj" fmla="val 0"/>
            </a:avLst>
          </a:prstGeom>
          <a:noFill/>
        </p:spPr>
        <p:txBody>
          <a:bodyPr wrap="square" lIns="72000" tIns="72000" rIns="72000" bIns="7200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When you start to go deeper into CALCULATE, you quickly run into the problem of false results. The problem comes from often of a transition context without reiteration.</a:t>
            </a:r>
          </a:p>
        </p:txBody>
      </p:sp>
      <p:sp>
        <p:nvSpPr>
          <p:cNvPr id="23" name="ZoneTexte 1">
            <a:extLst>
              <a:ext uri="{FF2B5EF4-FFF2-40B4-BE49-F238E27FC236}">
                <a16:creationId xmlns:a16="http://schemas.microsoft.com/office/drawing/2014/main" id="{3A4E38D5-9906-17DE-50C3-CE187BA73065}"/>
              </a:ext>
            </a:extLst>
          </p:cNvPr>
          <p:cNvSpPr txBox="1"/>
          <p:nvPr/>
        </p:nvSpPr>
        <p:spPr>
          <a:xfrm>
            <a:off x="454520" y="5295291"/>
            <a:ext cx="6023765" cy="576293"/>
          </a:xfrm>
          <a:prstGeom prst="roundRect">
            <a:avLst>
              <a:gd name="adj" fmla="val 0"/>
            </a:avLst>
          </a:prstGeom>
          <a:noFill/>
        </p:spPr>
        <p:txBody>
          <a:bodyPr wrap="square" lIns="72000" tIns="72000" rIns="72000" bIns="7200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Each row gives a good result, but the problem comes from the total where the same rule is applied and ultimately gives a bad result.</a:t>
            </a:r>
          </a:p>
        </p:txBody>
      </p:sp>
      <p:pic>
        <p:nvPicPr>
          <p:cNvPr id="21" name="Picture 20">
            <a:extLst>
              <a:ext uri="{FF2B5EF4-FFF2-40B4-BE49-F238E27FC236}">
                <a16:creationId xmlns:a16="http://schemas.microsoft.com/office/drawing/2014/main" id="{5973C23F-0217-9C64-4759-B68A54E0301A}"/>
              </a:ext>
            </a:extLst>
          </p:cNvPr>
          <p:cNvPicPr>
            <a:picLocks noChangeAspect="1"/>
          </p:cNvPicPr>
          <p:nvPr/>
        </p:nvPicPr>
        <p:blipFill>
          <a:blip r:embed="rId4"/>
          <a:srcRect b="46834"/>
          <a:stretch>
            <a:fillRect/>
          </a:stretch>
        </p:blipFill>
        <p:spPr>
          <a:xfrm>
            <a:off x="521556" y="3034390"/>
            <a:ext cx="4832603" cy="2038662"/>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pic>
        <p:nvPicPr>
          <p:cNvPr id="27" name="Graphic 26" descr="Badge Cross with solid fill">
            <a:extLst>
              <a:ext uri="{FF2B5EF4-FFF2-40B4-BE49-F238E27FC236}">
                <a16:creationId xmlns:a16="http://schemas.microsoft.com/office/drawing/2014/main" id="{2CB0C522-075E-33E2-0076-8CAFFA33E9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64324" y="4969916"/>
            <a:ext cx="303554" cy="303554"/>
          </a:xfrm>
          <a:prstGeom prst="rect">
            <a:avLst/>
          </a:prstGeom>
        </p:spPr>
      </p:pic>
      <p:pic>
        <p:nvPicPr>
          <p:cNvPr id="29" name="Graphic 28" descr="Badge Tick1 with solid fill">
            <a:extLst>
              <a:ext uri="{FF2B5EF4-FFF2-40B4-BE49-F238E27FC236}">
                <a16:creationId xmlns:a16="http://schemas.microsoft.com/office/drawing/2014/main" id="{6D58A3B3-B608-8B76-B56A-40689DD3E3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85581" y="3800471"/>
            <a:ext cx="303554" cy="303554"/>
          </a:xfrm>
          <a:prstGeom prst="rect">
            <a:avLst/>
          </a:prstGeom>
        </p:spPr>
      </p:pic>
      <p:sp>
        <p:nvSpPr>
          <p:cNvPr id="34" name="TextBox 33">
            <a:extLst>
              <a:ext uri="{FF2B5EF4-FFF2-40B4-BE49-F238E27FC236}">
                <a16:creationId xmlns:a16="http://schemas.microsoft.com/office/drawing/2014/main" id="{0F8605B8-E7A0-779A-57AC-1D225DCAD448}"/>
              </a:ext>
            </a:extLst>
          </p:cNvPr>
          <p:cNvSpPr txBox="1"/>
          <p:nvPr/>
        </p:nvSpPr>
        <p:spPr>
          <a:xfrm>
            <a:off x="3402155" y="3496539"/>
            <a:ext cx="448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97132"/>
                </a:solidFill>
                <a:effectLst/>
                <a:uLnTx/>
                <a:uFillTx/>
                <a:latin typeface="Aptos" panose="02110004020202020204"/>
                <a:ea typeface="+mn-ea"/>
                <a:cs typeface="+mn-cs"/>
              </a:rPr>
              <a:t>x</a:t>
            </a:r>
          </a:p>
        </p:txBody>
      </p:sp>
      <p:sp>
        <p:nvSpPr>
          <p:cNvPr id="35" name="TextBox 34">
            <a:extLst>
              <a:ext uri="{FF2B5EF4-FFF2-40B4-BE49-F238E27FC236}">
                <a16:creationId xmlns:a16="http://schemas.microsoft.com/office/drawing/2014/main" id="{0AD2583B-6CEE-F839-CCB8-F8779E9CC528}"/>
              </a:ext>
            </a:extLst>
          </p:cNvPr>
          <p:cNvSpPr txBox="1"/>
          <p:nvPr/>
        </p:nvSpPr>
        <p:spPr>
          <a:xfrm>
            <a:off x="4133531" y="3515628"/>
            <a:ext cx="448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97132"/>
                </a:solidFill>
                <a:effectLst/>
                <a:uLnTx/>
                <a:uFillTx/>
                <a:latin typeface="Aptos" panose="02110004020202020204"/>
                <a:ea typeface="+mn-ea"/>
                <a:cs typeface="+mn-cs"/>
              </a:rPr>
              <a:t>=</a:t>
            </a:r>
          </a:p>
        </p:txBody>
      </p:sp>
      <p:sp>
        <p:nvSpPr>
          <p:cNvPr id="36" name="TextBox 35">
            <a:extLst>
              <a:ext uri="{FF2B5EF4-FFF2-40B4-BE49-F238E27FC236}">
                <a16:creationId xmlns:a16="http://schemas.microsoft.com/office/drawing/2014/main" id="{A8DA507A-EB4D-B3FF-590E-5102E0584036}"/>
              </a:ext>
            </a:extLst>
          </p:cNvPr>
          <p:cNvSpPr txBox="1"/>
          <p:nvPr/>
        </p:nvSpPr>
        <p:spPr>
          <a:xfrm>
            <a:off x="3402155" y="3749410"/>
            <a:ext cx="448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97132"/>
                </a:solidFill>
                <a:effectLst/>
                <a:uLnTx/>
                <a:uFillTx/>
                <a:latin typeface="Aptos" panose="02110004020202020204"/>
                <a:ea typeface="+mn-ea"/>
                <a:cs typeface="+mn-cs"/>
              </a:rPr>
              <a:t>x</a:t>
            </a:r>
          </a:p>
        </p:txBody>
      </p:sp>
      <p:sp>
        <p:nvSpPr>
          <p:cNvPr id="37" name="TextBox 36">
            <a:extLst>
              <a:ext uri="{FF2B5EF4-FFF2-40B4-BE49-F238E27FC236}">
                <a16:creationId xmlns:a16="http://schemas.microsoft.com/office/drawing/2014/main" id="{76E35DD1-972B-DDD5-5A18-ADB67D2C6D3F}"/>
              </a:ext>
            </a:extLst>
          </p:cNvPr>
          <p:cNvSpPr txBox="1"/>
          <p:nvPr/>
        </p:nvSpPr>
        <p:spPr>
          <a:xfrm>
            <a:off x="4133531" y="3768499"/>
            <a:ext cx="448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97132"/>
                </a:solidFill>
                <a:effectLst/>
                <a:uLnTx/>
                <a:uFillTx/>
                <a:latin typeface="Aptos" panose="02110004020202020204"/>
                <a:ea typeface="+mn-ea"/>
                <a:cs typeface="+mn-cs"/>
              </a:rPr>
              <a:t>=</a:t>
            </a:r>
          </a:p>
        </p:txBody>
      </p:sp>
      <p:sp>
        <p:nvSpPr>
          <p:cNvPr id="38" name="TextBox 37">
            <a:extLst>
              <a:ext uri="{FF2B5EF4-FFF2-40B4-BE49-F238E27FC236}">
                <a16:creationId xmlns:a16="http://schemas.microsoft.com/office/drawing/2014/main" id="{42C27E58-2C67-D9E8-BDA4-A7645C81675B}"/>
              </a:ext>
            </a:extLst>
          </p:cNvPr>
          <p:cNvSpPr txBox="1"/>
          <p:nvPr/>
        </p:nvSpPr>
        <p:spPr>
          <a:xfrm>
            <a:off x="3402155" y="3990576"/>
            <a:ext cx="448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97132"/>
                </a:solidFill>
                <a:effectLst/>
                <a:uLnTx/>
                <a:uFillTx/>
                <a:latin typeface="Aptos" panose="02110004020202020204"/>
                <a:ea typeface="+mn-ea"/>
                <a:cs typeface="+mn-cs"/>
              </a:rPr>
              <a:t>x</a:t>
            </a:r>
          </a:p>
        </p:txBody>
      </p:sp>
      <p:sp>
        <p:nvSpPr>
          <p:cNvPr id="39" name="TextBox 38">
            <a:extLst>
              <a:ext uri="{FF2B5EF4-FFF2-40B4-BE49-F238E27FC236}">
                <a16:creationId xmlns:a16="http://schemas.microsoft.com/office/drawing/2014/main" id="{F7A2DF22-BC5E-3687-4824-7B45A3F56DB4}"/>
              </a:ext>
            </a:extLst>
          </p:cNvPr>
          <p:cNvSpPr txBox="1"/>
          <p:nvPr/>
        </p:nvSpPr>
        <p:spPr>
          <a:xfrm>
            <a:off x="4133531" y="4022365"/>
            <a:ext cx="448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97132"/>
                </a:solidFill>
                <a:effectLst/>
                <a:uLnTx/>
                <a:uFillTx/>
                <a:latin typeface="Aptos" panose="02110004020202020204"/>
                <a:ea typeface="+mn-ea"/>
                <a:cs typeface="+mn-cs"/>
              </a:rPr>
              <a:t>=</a:t>
            </a:r>
          </a:p>
        </p:txBody>
      </p:sp>
      <p:sp>
        <p:nvSpPr>
          <p:cNvPr id="41" name="TextBox 40">
            <a:extLst>
              <a:ext uri="{FF2B5EF4-FFF2-40B4-BE49-F238E27FC236}">
                <a16:creationId xmlns:a16="http://schemas.microsoft.com/office/drawing/2014/main" id="{ED50662F-A263-FA24-753D-99069E350C31}"/>
              </a:ext>
            </a:extLst>
          </p:cNvPr>
          <p:cNvSpPr txBox="1"/>
          <p:nvPr/>
        </p:nvSpPr>
        <p:spPr>
          <a:xfrm>
            <a:off x="3402155" y="4238374"/>
            <a:ext cx="448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97132"/>
                </a:solidFill>
                <a:effectLst/>
                <a:uLnTx/>
                <a:uFillTx/>
                <a:latin typeface="Aptos" panose="02110004020202020204"/>
                <a:ea typeface="+mn-ea"/>
                <a:cs typeface="+mn-cs"/>
              </a:rPr>
              <a:t>x</a:t>
            </a:r>
          </a:p>
        </p:txBody>
      </p:sp>
      <p:sp>
        <p:nvSpPr>
          <p:cNvPr id="42" name="TextBox 41">
            <a:extLst>
              <a:ext uri="{FF2B5EF4-FFF2-40B4-BE49-F238E27FC236}">
                <a16:creationId xmlns:a16="http://schemas.microsoft.com/office/drawing/2014/main" id="{26C82D69-2254-6080-CE2B-A74B59DD8DDB}"/>
              </a:ext>
            </a:extLst>
          </p:cNvPr>
          <p:cNvSpPr txBox="1"/>
          <p:nvPr/>
        </p:nvSpPr>
        <p:spPr>
          <a:xfrm>
            <a:off x="4133531" y="4257463"/>
            <a:ext cx="448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97132"/>
                </a:solidFill>
                <a:effectLst/>
                <a:uLnTx/>
                <a:uFillTx/>
                <a:latin typeface="Aptos" panose="02110004020202020204"/>
                <a:ea typeface="+mn-ea"/>
                <a:cs typeface="+mn-cs"/>
              </a:rPr>
              <a:t>=</a:t>
            </a:r>
          </a:p>
        </p:txBody>
      </p:sp>
      <p:sp>
        <p:nvSpPr>
          <p:cNvPr id="43" name="TextBox 42">
            <a:extLst>
              <a:ext uri="{FF2B5EF4-FFF2-40B4-BE49-F238E27FC236}">
                <a16:creationId xmlns:a16="http://schemas.microsoft.com/office/drawing/2014/main" id="{9FE5BB1F-1C48-C146-8B23-EB7DA4A581CC}"/>
              </a:ext>
            </a:extLst>
          </p:cNvPr>
          <p:cNvSpPr txBox="1"/>
          <p:nvPr/>
        </p:nvSpPr>
        <p:spPr>
          <a:xfrm>
            <a:off x="3402155" y="4509285"/>
            <a:ext cx="448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97132"/>
                </a:solidFill>
                <a:effectLst/>
                <a:uLnTx/>
                <a:uFillTx/>
                <a:latin typeface="Aptos" panose="02110004020202020204"/>
                <a:ea typeface="+mn-ea"/>
                <a:cs typeface="+mn-cs"/>
              </a:rPr>
              <a:t>x</a:t>
            </a:r>
          </a:p>
        </p:txBody>
      </p:sp>
      <p:sp>
        <p:nvSpPr>
          <p:cNvPr id="44" name="TextBox 43">
            <a:extLst>
              <a:ext uri="{FF2B5EF4-FFF2-40B4-BE49-F238E27FC236}">
                <a16:creationId xmlns:a16="http://schemas.microsoft.com/office/drawing/2014/main" id="{E4FE963F-0379-E913-56A2-A8B1AB9EB089}"/>
              </a:ext>
            </a:extLst>
          </p:cNvPr>
          <p:cNvSpPr txBox="1"/>
          <p:nvPr/>
        </p:nvSpPr>
        <p:spPr>
          <a:xfrm>
            <a:off x="4133531" y="4528374"/>
            <a:ext cx="448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97132"/>
                </a:solidFill>
                <a:effectLst/>
                <a:uLnTx/>
                <a:uFillTx/>
                <a:latin typeface="Aptos" panose="02110004020202020204"/>
                <a:ea typeface="+mn-ea"/>
                <a:cs typeface="+mn-cs"/>
              </a:rPr>
              <a:t>=</a:t>
            </a:r>
          </a:p>
        </p:txBody>
      </p:sp>
      <p:sp>
        <p:nvSpPr>
          <p:cNvPr id="45" name="TextBox 44">
            <a:extLst>
              <a:ext uri="{FF2B5EF4-FFF2-40B4-BE49-F238E27FC236}">
                <a16:creationId xmlns:a16="http://schemas.microsoft.com/office/drawing/2014/main" id="{94BD62C3-BAF5-435D-74A5-FBE807D920A2}"/>
              </a:ext>
            </a:extLst>
          </p:cNvPr>
          <p:cNvSpPr txBox="1"/>
          <p:nvPr/>
        </p:nvSpPr>
        <p:spPr>
          <a:xfrm>
            <a:off x="3402155" y="4739931"/>
            <a:ext cx="448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97132"/>
                </a:solidFill>
                <a:effectLst/>
                <a:uLnTx/>
                <a:uFillTx/>
                <a:latin typeface="Aptos" panose="02110004020202020204"/>
                <a:ea typeface="+mn-ea"/>
                <a:cs typeface="+mn-cs"/>
              </a:rPr>
              <a:t>x</a:t>
            </a:r>
          </a:p>
        </p:txBody>
      </p:sp>
      <p:sp>
        <p:nvSpPr>
          <p:cNvPr id="46" name="TextBox 45">
            <a:extLst>
              <a:ext uri="{FF2B5EF4-FFF2-40B4-BE49-F238E27FC236}">
                <a16:creationId xmlns:a16="http://schemas.microsoft.com/office/drawing/2014/main" id="{CE36629A-09A3-50A2-034F-102CB5125F6B}"/>
              </a:ext>
            </a:extLst>
          </p:cNvPr>
          <p:cNvSpPr txBox="1"/>
          <p:nvPr/>
        </p:nvSpPr>
        <p:spPr>
          <a:xfrm>
            <a:off x="4133531" y="4759020"/>
            <a:ext cx="448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97132"/>
                </a:solidFill>
                <a:effectLst/>
                <a:uLnTx/>
                <a:uFillTx/>
                <a:latin typeface="Aptos" panose="02110004020202020204"/>
                <a:ea typeface="+mn-ea"/>
                <a:cs typeface="+mn-cs"/>
              </a:rPr>
              <a:t>=</a:t>
            </a:r>
          </a:p>
        </p:txBody>
      </p:sp>
      <p:sp>
        <p:nvSpPr>
          <p:cNvPr id="47" name="Rectangle: Rounded Corners 46">
            <a:extLst>
              <a:ext uri="{FF2B5EF4-FFF2-40B4-BE49-F238E27FC236}">
                <a16:creationId xmlns:a16="http://schemas.microsoft.com/office/drawing/2014/main" id="{7DB4FDB8-51E4-C389-C7FB-4D6BEE106D07}"/>
              </a:ext>
            </a:extLst>
          </p:cNvPr>
          <p:cNvSpPr/>
          <p:nvPr/>
        </p:nvSpPr>
        <p:spPr>
          <a:xfrm>
            <a:off x="4535905" y="4843288"/>
            <a:ext cx="782721" cy="192016"/>
          </a:xfrm>
          <a:prstGeom prst="roundRect">
            <a:avLst>
              <a:gd name="adj" fmla="val 8895"/>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8" name="Rectangle: Rounded Corners 47">
            <a:extLst>
              <a:ext uri="{FF2B5EF4-FFF2-40B4-BE49-F238E27FC236}">
                <a16:creationId xmlns:a16="http://schemas.microsoft.com/office/drawing/2014/main" id="{1B7216CF-54A6-D497-39F7-A4932AEF6C64}"/>
              </a:ext>
            </a:extLst>
          </p:cNvPr>
          <p:cNvSpPr/>
          <p:nvPr/>
        </p:nvSpPr>
        <p:spPr>
          <a:xfrm>
            <a:off x="4535905" y="3568193"/>
            <a:ext cx="782721" cy="1224190"/>
          </a:xfrm>
          <a:prstGeom prst="roundRect">
            <a:avLst>
              <a:gd name="adj" fmla="val 8895"/>
            </a:avLst>
          </a:prstGeom>
          <a:noFill/>
          <a:ln w="28575">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9" name="TextBox 48">
            <a:extLst>
              <a:ext uri="{FF2B5EF4-FFF2-40B4-BE49-F238E27FC236}">
                <a16:creationId xmlns:a16="http://schemas.microsoft.com/office/drawing/2014/main" id="{D09C2336-D715-6C8A-1280-D4377F796758}"/>
              </a:ext>
            </a:extLst>
          </p:cNvPr>
          <p:cNvSpPr txBox="1"/>
          <p:nvPr/>
        </p:nvSpPr>
        <p:spPr>
          <a:xfrm>
            <a:off x="5604039" y="4041241"/>
            <a:ext cx="123285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E97132"/>
                </a:solidFill>
                <a:effectLst/>
                <a:uLnTx/>
                <a:uFillTx/>
                <a:latin typeface="Aptos" panose="02110004020202020204"/>
                <a:ea typeface="+mn-ea"/>
                <a:cs typeface="+mn-cs"/>
              </a:rPr>
              <a:t>= 259362</a:t>
            </a:r>
          </a:p>
        </p:txBody>
      </p:sp>
      <p:sp>
        <p:nvSpPr>
          <p:cNvPr id="50" name="Right Brace 49">
            <a:extLst>
              <a:ext uri="{FF2B5EF4-FFF2-40B4-BE49-F238E27FC236}">
                <a16:creationId xmlns:a16="http://schemas.microsoft.com/office/drawing/2014/main" id="{A9FC331D-6D77-E5EA-E5D0-E6BAF64D4881}"/>
              </a:ext>
            </a:extLst>
          </p:cNvPr>
          <p:cNvSpPr/>
          <p:nvPr/>
        </p:nvSpPr>
        <p:spPr>
          <a:xfrm>
            <a:off x="5453738" y="3658425"/>
            <a:ext cx="163837" cy="1100596"/>
          </a:xfrm>
          <a:prstGeom prst="rightBrace">
            <a:avLst/>
          </a:prstGeom>
          <a:noFill/>
          <a:ln>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cxnSp>
        <p:nvCxnSpPr>
          <p:cNvPr id="52" name="Connector: Curved 51">
            <a:extLst>
              <a:ext uri="{FF2B5EF4-FFF2-40B4-BE49-F238E27FC236}">
                <a16:creationId xmlns:a16="http://schemas.microsoft.com/office/drawing/2014/main" id="{F4C87DA2-E515-2501-BAEA-E71B05057B98}"/>
              </a:ext>
            </a:extLst>
          </p:cNvPr>
          <p:cNvCxnSpPr>
            <a:cxnSpLocks/>
            <a:stCxn id="49" idx="2"/>
          </p:cNvCxnSpPr>
          <p:nvPr/>
        </p:nvCxnSpPr>
        <p:spPr>
          <a:xfrm rot="5400000">
            <a:off x="5540465" y="4310310"/>
            <a:ext cx="579736" cy="780262"/>
          </a:xfrm>
          <a:prstGeom prst="curvedConnector2">
            <a:avLst/>
          </a:prstGeom>
          <a:ln w="31750">
            <a:solidFill>
              <a:schemeClr val="accent2"/>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1853F082-C384-D033-FD44-23086F3848BC}"/>
              </a:ext>
            </a:extLst>
          </p:cNvPr>
          <p:cNvPicPr>
            <a:picLocks noChangeAspect="1"/>
          </p:cNvPicPr>
          <p:nvPr/>
        </p:nvPicPr>
        <p:blipFill>
          <a:blip r:embed="rId9"/>
          <a:stretch>
            <a:fillRect/>
          </a:stretch>
        </p:blipFill>
        <p:spPr>
          <a:xfrm>
            <a:off x="521556" y="2356896"/>
            <a:ext cx="2544155" cy="482304"/>
          </a:xfrm>
          <a:prstGeom prst="roundRect">
            <a:avLst>
              <a:gd name="adj" fmla="val 10492"/>
            </a:avLst>
          </a:prstGeom>
          <a:ln w="12700">
            <a:solidFill>
              <a:srgbClr val="78ACBE"/>
            </a:solidFill>
          </a:ln>
          <a:effectLst>
            <a:outerShdw blurRad="50800" dist="38100" dir="2700000" algn="tl" rotWithShape="0">
              <a:prstClr val="black">
                <a:alpha val="40000"/>
              </a:prstClr>
            </a:outerShdw>
          </a:effectLst>
        </p:spPr>
      </p:pic>
      <p:sp>
        <p:nvSpPr>
          <p:cNvPr id="2" name="ZoneTexte 9">
            <a:extLst>
              <a:ext uri="{FF2B5EF4-FFF2-40B4-BE49-F238E27FC236}">
                <a16:creationId xmlns:a16="http://schemas.microsoft.com/office/drawing/2014/main" id="{05D50CE9-92D8-ED94-6B04-B034C70DF254}"/>
              </a:ext>
            </a:extLst>
          </p:cNvPr>
          <p:cNvSpPr txBox="1"/>
          <p:nvPr/>
        </p:nvSpPr>
        <p:spPr>
          <a:xfrm>
            <a:off x="2451534" y="6203373"/>
            <a:ext cx="4406466" cy="340519"/>
          </a:xfrm>
          <a:prstGeom prst="roundRect">
            <a:avLst/>
          </a:prstGeom>
          <a:noFill/>
        </p:spPr>
        <p:txBody>
          <a:bodyPr wrap="square" rtlCol="0">
            <a:spAutoFit/>
          </a:bodyPr>
          <a:lstStyle/>
          <a:p>
            <a:pPr lvl="0">
              <a:defRPr/>
            </a:pPr>
            <a:r>
              <a:rPr lang="en-US" sz="1400" b="1" dirty="0">
                <a:solidFill>
                  <a:prstClr val="white"/>
                </a:solidFill>
                <a:latin typeface="Comic Sans MS" panose="030F0702030302020204" pitchFamily="66" charset="0"/>
              </a:rPr>
              <a:t>Patou Tips #48 – Quick Guide of Calculate</a:t>
            </a:r>
            <a:endParaRPr lang="en-US" sz="1400" dirty="0">
              <a:solidFill>
                <a:prstClr val="white"/>
              </a:solidFill>
              <a:latin typeface="Comic Sans MS" panose="030F0702030302020204" pitchFamily="66" charset="0"/>
            </a:endParaRPr>
          </a:p>
        </p:txBody>
      </p:sp>
    </p:spTree>
    <p:extLst>
      <p:ext uri="{BB962C8B-B14F-4D97-AF65-F5344CB8AC3E}">
        <p14:creationId xmlns:p14="http://schemas.microsoft.com/office/powerpoint/2010/main" val="1130426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464B4E"/>
            </a:gs>
            <a:gs pos="1000">
              <a:srgbClr val="5D6162"/>
            </a:gs>
            <a:gs pos="17000">
              <a:srgbClr val="161316"/>
            </a:gs>
            <a:gs pos="100000">
              <a:srgbClr val="080609"/>
            </a:gs>
          </a:gsLst>
          <a:lin ang="16200000" scaled="1"/>
          <a:tileRect/>
        </a:gradFill>
        <a:effectLst/>
      </p:bgPr>
    </p:bg>
    <p:spTree>
      <p:nvGrpSpPr>
        <p:cNvPr id="1" name="">
          <a:extLst>
            <a:ext uri="{FF2B5EF4-FFF2-40B4-BE49-F238E27FC236}">
              <a16:creationId xmlns:a16="http://schemas.microsoft.com/office/drawing/2014/main" id="{E78579F8-1409-626B-8462-059B0564DEB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C1AD5B6-9378-C0D0-83F5-7BB7BAE92FCE}"/>
              </a:ext>
            </a:extLst>
          </p:cNvPr>
          <p:cNvPicPr>
            <a:picLocks noChangeAspect="1"/>
          </p:cNvPicPr>
          <p:nvPr/>
        </p:nvPicPr>
        <p:blipFill>
          <a:blip r:embed="rId3"/>
          <a:srcRect b="46547"/>
          <a:stretch>
            <a:fillRect/>
          </a:stretch>
        </p:blipFill>
        <p:spPr>
          <a:xfrm>
            <a:off x="543714" y="2569103"/>
            <a:ext cx="4833896" cy="2034726"/>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sp>
        <p:nvSpPr>
          <p:cNvPr id="13" name="Rectangle 12">
            <a:extLst>
              <a:ext uri="{FF2B5EF4-FFF2-40B4-BE49-F238E27FC236}">
                <a16:creationId xmlns:a16="http://schemas.microsoft.com/office/drawing/2014/main" id="{43B6E985-D433-B5E0-060E-6C4FD9A56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57" y="0"/>
            <a:ext cx="685628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Image 3" descr="Une image contenant dessin humoristique, sourire, Front, lunettes">
            <a:extLst>
              <a:ext uri="{FF2B5EF4-FFF2-40B4-BE49-F238E27FC236}">
                <a16:creationId xmlns:a16="http://schemas.microsoft.com/office/drawing/2014/main" id="{ADADAD81-A5C6-3C7C-218A-CFA726CA24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6694" y="176442"/>
            <a:ext cx="1055973" cy="1075896"/>
          </a:xfrm>
          <a:prstGeom prst="rect">
            <a:avLst/>
          </a:prstGeom>
        </p:spPr>
      </p:pic>
      <p:sp>
        <p:nvSpPr>
          <p:cNvPr id="10" name="ZoneTexte 10">
            <a:extLst>
              <a:ext uri="{FF2B5EF4-FFF2-40B4-BE49-F238E27FC236}">
                <a16:creationId xmlns:a16="http://schemas.microsoft.com/office/drawing/2014/main" id="{46F57DA7-B89E-FA18-399B-325550D33668}"/>
              </a:ext>
            </a:extLst>
          </p:cNvPr>
          <p:cNvSpPr txBox="1"/>
          <p:nvPr/>
        </p:nvSpPr>
        <p:spPr>
          <a:xfrm>
            <a:off x="454520" y="328653"/>
            <a:ext cx="533668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CALCULATE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sym typeface="Wingdings" panose="05000000000000000000" pitchFamily="2" charset="2"/>
              </a:rPr>
              <a:t>Context transition &amp; Iteration</a:t>
            </a:r>
            <a:endPar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endParaRPr>
          </a:p>
        </p:txBody>
      </p:sp>
      <p:cxnSp>
        <p:nvCxnSpPr>
          <p:cNvPr id="15" name="Straight Connector 14">
            <a:extLst>
              <a:ext uri="{FF2B5EF4-FFF2-40B4-BE49-F238E27FC236}">
                <a16:creationId xmlns:a16="http://schemas.microsoft.com/office/drawing/2014/main" id="{C672E346-106B-37DC-D09F-8F33322F4D28}"/>
              </a:ext>
            </a:extLst>
          </p:cNvPr>
          <p:cNvCxnSpPr/>
          <p:nvPr/>
        </p:nvCxnSpPr>
        <p:spPr>
          <a:xfrm>
            <a:off x="2565068" y="6163958"/>
            <a:ext cx="4292074"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6" name="ZoneTexte 9">
            <a:extLst>
              <a:ext uri="{FF2B5EF4-FFF2-40B4-BE49-F238E27FC236}">
                <a16:creationId xmlns:a16="http://schemas.microsoft.com/office/drawing/2014/main" id="{24D1861B-13BB-54F8-0212-045FACD18896}"/>
              </a:ext>
            </a:extLst>
          </p:cNvPr>
          <p:cNvSpPr txBox="1"/>
          <p:nvPr/>
        </p:nvSpPr>
        <p:spPr>
          <a:xfrm rot="21449051">
            <a:off x="366250" y="6024785"/>
            <a:ext cx="1825298" cy="289441"/>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Start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with</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PowerBI</a:t>
            </a:r>
            <a:endPar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17" name="ZoneTexte 9">
            <a:extLst>
              <a:ext uri="{FF2B5EF4-FFF2-40B4-BE49-F238E27FC236}">
                <a16:creationId xmlns:a16="http://schemas.microsoft.com/office/drawing/2014/main" id="{9D3FB047-D76D-0ADA-BB61-AC280293AEAF}"/>
              </a:ext>
            </a:extLst>
          </p:cNvPr>
          <p:cNvSpPr txBox="1"/>
          <p:nvPr/>
        </p:nvSpPr>
        <p:spPr>
          <a:xfrm>
            <a:off x="477415" y="6290882"/>
            <a:ext cx="1830242" cy="289441"/>
          </a:xfrm>
          <a:prstGeom prst="roundRect">
            <a:avLst/>
          </a:prstGeom>
          <a:solidFill>
            <a:srgbClr val="FFC0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From</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Rookie to Rock”</a:t>
            </a:r>
          </a:p>
        </p:txBody>
      </p:sp>
      <p:sp>
        <p:nvSpPr>
          <p:cNvPr id="19" name="Slide Number Placeholder 2">
            <a:extLst>
              <a:ext uri="{FF2B5EF4-FFF2-40B4-BE49-F238E27FC236}">
                <a16:creationId xmlns:a16="http://schemas.microsoft.com/office/drawing/2014/main" id="{3874EA5E-0A7F-E36B-EBFB-1DE96B4D3BEA}"/>
              </a:ext>
            </a:extLst>
          </p:cNvPr>
          <p:cNvSpPr>
            <a:spLocks noGrp="1"/>
          </p:cNvSpPr>
          <p:nvPr>
            <p:ph type="sldNum" sz="quarter" idx="12"/>
          </p:nvPr>
        </p:nvSpPr>
        <p:spPr>
          <a:xfrm>
            <a:off x="5067926" y="6164959"/>
            <a:ext cx="154305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5BBE6-4D37-41ED-BFCF-2638F8B30031}" type="slidenum">
              <a:rPr kumimoji="0" lang="fr-FR" sz="1400" b="0" i="0" u="none" strike="noStrike" kern="1200" cap="none" spc="0" normalizeH="0" baseline="0" noProof="0" smtClean="0">
                <a:ln>
                  <a:noFill/>
                </a:ln>
                <a:solidFill>
                  <a:prstClr val="white"/>
                </a:solidFill>
                <a:effectLst/>
                <a:uLnTx/>
                <a:uFillTx/>
                <a:latin typeface="Comic Sans MS" panose="030F0702030302020204" pitchFamily="66"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fr-FR" sz="9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5" name="ZoneTexte 1">
            <a:extLst>
              <a:ext uri="{FF2B5EF4-FFF2-40B4-BE49-F238E27FC236}">
                <a16:creationId xmlns:a16="http://schemas.microsoft.com/office/drawing/2014/main" id="{FFC41E53-4230-7FD6-522E-B1EF336A5A8B}"/>
              </a:ext>
            </a:extLst>
          </p:cNvPr>
          <p:cNvSpPr txBox="1"/>
          <p:nvPr/>
        </p:nvSpPr>
        <p:spPr>
          <a:xfrm>
            <a:off x="454520" y="1328004"/>
            <a:ext cx="6049975" cy="391628"/>
          </a:xfrm>
          <a:prstGeom prst="roundRect">
            <a:avLst>
              <a:gd name="adj" fmla="val 0"/>
            </a:avLst>
          </a:prstGeom>
          <a:noFill/>
        </p:spPr>
        <p:txBody>
          <a:bodyPr wrap="square" lIns="72000" tIns="72000" rIns="72000" bIns="7200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Rule</a:t>
            </a: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 </a:t>
            </a: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sym typeface="Wingdings" panose="05000000000000000000" pitchFamily="2" charset="2"/>
              </a:rPr>
              <a:t></a:t>
            </a: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 </a:t>
            </a:r>
            <a:r>
              <a:rPr kumimoji="0" lang="en-US" sz="1600" b="1" i="0" u="none" strike="noStrike" kern="1200" cap="none" spc="0" normalizeH="0" baseline="0" noProof="0" dirty="0">
                <a:ln>
                  <a:noFill/>
                </a:ln>
                <a:solidFill>
                  <a:srgbClr val="FFB151"/>
                </a:solidFill>
                <a:effectLst/>
                <a:uLnTx/>
                <a:uFillTx/>
                <a:latin typeface="Comic Sans MS" panose="030F0702030302020204" pitchFamily="66" charset="0"/>
                <a:ea typeface="+mn-ea"/>
                <a:cs typeface="+mn-cs"/>
              </a:rPr>
              <a:t>Context Transition </a:t>
            </a: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is </a:t>
            </a:r>
            <a:r>
              <a:rPr kumimoji="0" lang="en-US" sz="1600" b="1" i="0" u="none" strike="noStrike" kern="1200" cap="none" spc="0" normalizeH="0" baseline="0" noProof="0" dirty="0">
                <a:ln>
                  <a:noFill/>
                </a:ln>
                <a:solidFill>
                  <a:srgbClr val="FFB151"/>
                </a:solidFill>
                <a:effectLst/>
                <a:uLnTx/>
                <a:uFillTx/>
                <a:latin typeface="Comic Sans MS" panose="030F0702030302020204" pitchFamily="66" charset="0"/>
                <a:ea typeface="+mn-ea"/>
                <a:cs typeface="+mn-cs"/>
              </a:rPr>
              <a:t>triggered</a:t>
            </a: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 by a </a:t>
            </a:r>
            <a:r>
              <a:rPr kumimoji="0" lang="en-US" sz="1600" b="1" i="0" u="none" strike="noStrike" kern="1200" cap="none" spc="0" normalizeH="0" baseline="0" noProof="0" dirty="0">
                <a:ln>
                  <a:noFill/>
                </a:ln>
                <a:solidFill>
                  <a:srgbClr val="FFB151"/>
                </a:solidFill>
                <a:effectLst/>
                <a:uLnTx/>
                <a:uFillTx/>
                <a:latin typeface="Comic Sans MS" panose="030F0702030302020204" pitchFamily="66" charset="0"/>
                <a:ea typeface="+mn-ea"/>
                <a:cs typeface="+mn-cs"/>
              </a:rPr>
              <a:t>Row Context</a:t>
            </a: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a:t>
            </a:r>
          </a:p>
        </p:txBody>
      </p:sp>
      <p:sp>
        <p:nvSpPr>
          <p:cNvPr id="23" name="ZoneTexte 1">
            <a:extLst>
              <a:ext uri="{FF2B5EF4-FFF2-40B4-BE49-F238E27FC236}">
                <a16:creationId xmlns:a16="http://schemas.microsoft.com/office/drawing/2014/main" id="{28DD7A7B-051C-D90C-892D-3B126B182BF1}"/>
              </a:ext>
            </a:extLst>
          </p:cNvPr>
          <p:cNvSpPr txBox="1"/>
          <p:nvPr/>
        </p:nvSpPr>
        <p:spPr>
          <a:xfrm>
            <a:off x="477415" y="4727140"/>
            <a:ext cx="6195252" cy="1222624"/>
          </a:xfrm>
          <a:prstGeom prst="roundRect">
            <a:avLst>
              <a:gd name="adj" fmla="val 0"/>
            </a:avLst>
          </a:prstGeom>
          <a:noFill/>
        </p:spPr>
        <p:txBody>
          <a:bodyPr wrap="square" lIns="72000" tIns="72000" rIns="72000" bIns="7200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To get a good result, combine CALCULATE with an iteration function such as SUMX.</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Explanation</a:t>
            </a: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 For each row, CALCULATE with SUMX applies the </a:t>
            </a:r>
            <a:r>
              <a:rPr kumimoji="0" lang="en-US" sz="1400" b="0" i="0" u="none" strike="noStrike" kern="1200" cap="none" spc="0" normalizeH="0" baseline="0" noProof="0" dirty="0">
                <a:ln>
                  <a:noFill/>
                </a:ln>
                <a:solidFill>
                  <a:srgbClr val="FFB151"/>
                </a:solidFill>
                <a:effectLst/>
                <a:uLnTx/>
                <a:uFillTx/>
                <a:latin typeface="Comic Sans MS" panose="030F0702030302020204" pitchFamily="66" charset="0"/>
                <a:ea typeface="+mn-ea"/>
                <a:cs typeface="+mn-cs"/>
              </a:rPr>
              <a:t>Row Context ([Sales] x [Price]) </a:t>
            </a: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to the table (</a:t>
            </a:r>
            <a:r>
              <a:rPr kumimoji="0" lang="en-US" sz="1400" b="0" i="0" u="none" strike="noStrike" kern="1200" cap="none" spc="0" normalizeH="0" baseline="0" noProof="0" dirty="0" err="1">
                <a:ln>
                  <a:noFill/>
                </a:ln>
                <a:solidFill>
                  <a:prstClr val="white"/>
                </a:solidFill>
                <a:effectLst/>
                <a:uLnTx/>
                <a:uFillTx/>
                <a:latin typeface="Comic Sans MS" panose="030F0702030302020204" pitchFamily="66" charset="0"/>
                <a:ea typeface="+mn-ea"/>
                <a:cs typeface="+mn-cs"/>
              </a:rPr>
              <a:t>Fact_Sales</a:t>
            </a: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 </a:t>
            </a:r>
            <a:r>
              <a:rPr kumimoji="0" lang="en-US" sz="1400" b="0" i="0" u="none" strike="noStrike" kern="1200" cap="none" spc="0" normalizeH="0" baseline="0" noProof="0" dirty="0" err="1">
                <a:ln>
                  <a:noFill/>
                </a:ln>
                <a:solidFill>
                  <a:prstClr val="white"/>
                </a:solidFill>
                <a:effectLst/>
                <a:uLnTx/>
                <a:uFillTx/>
                <a:latin typeface="Comic Sans MS" panose="030F0702030302020204" pitchFamily="66" charset="0"/>
                <a:ea typeface="+mn-ea"/>
                <a:cs typeface="+mn-cs"/>
              </a:rPr>
              <a:t>IceCream</a:t>
            </a: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 &amp; Macaron) and </a:t>
            </a:r>
            <a:r>
              <a:rPr kumimoji="0" lang="en-US" sz="1400" b="0" i="0" u="none" strike="noStrike" kern="1200" cap="none" spc="0" normalizeH="0" baseline="0" noProof="0" dirty="0">
                <a:ln>
                  <a:noFill/>
                </a:ln>
                <a:solidFill>
                  <a:srgbClr val="FFB151"/>
                </a:solidFill>
                <a:effectLst/>
                <a:uLnTx/>
                <a:uFillTx/>
                <a:latin typeface="Comic Sans MS" panose="030F0702030302020204" pitchFamily="66" charset="0"/>
                <a:ea typeface="+mn-ea"/>
                <a:cs typeface="+mn-cs"/>
              </a:rPr>
              <a:t>iterates</a:t>
            </a: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 through each row until the final total is reached.</a:t>
            </a:r>
          </a:p>
        </p:txBody>
      </p:sp>
      <p:pic>
        <p:nvPicPr>
          <p:cNvPr id="29" name="Graphic 28" descr="Badge Tick1 with solid fill">
            <a:extLst>
              <a:ext uri="{FF2B5EF4-FFF2-40B4-BE49-F238E27FC236}">
                <a16:creationId xmlns:a16="http://schemas.microsoft.com/office/drawing/2014/main" id="{07C91821-ED2C-26FA-5238-0B9CE2AD1C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0732" y="3308603"/>
            <a:ext cx="303554" cy="303554"/>
          </a:xfrm>
          <a:prstGeom prst="rect">
            <a:avLst/>
          </a:prstGeom>
        </p:spPr>
      </p:pic>
      <p:sp>
        <p:nvSpPr>
          <p:cNvPr id="34" name="TextBox 33">
            <a:extLst>
              <a:ext uri="{FF2B5EF4-FFF2-40B4-BE49-F238E27FC236}">
                <a16:creationId xmlns:a16="http://schemas.microsoft.com/office/drawing/2014/main" id="{71EAD17D-E822-6393-26A9-028DC9727B1A}"/>
              </a:ext>
            </a:extLst>
          </p:cNvPr>
          <p:cNvSpPr txBox="1"/>
          <p:nvPr/>
        </p:nvSpPr>
        <p:spPr>
          <a:xfrm>
            <a:off x="3402155" y="3048239"/>
            <a:ext cx="448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97132"/>
                </a:solidFill>
                <a:effectLst/>
                <a:uLnTx/>
                <a:uFillTx/>
                <a:latin typeface="Aptos" panose="02110004020202020204"/>
                <a:ea typeface="+mn-ea"/>
                <a:cs typeface="+mn-cs"/>
              </a:rPr>
              <a:t>x</a:t>
            </a:r>
          </a:p>
        </p:txBody>
      </p:sp>
      <p:sp>
        <p:nvSpPr>
          <p:cNvPr id="35" name="TextBox 34">
            <a:extLst>
              <a:ext uri="{FF2B5EF4-FFF2-40B4-BE49-F238E27FC236}">
                <a16:creationId xmlns:a16="http://schemas.microsoft.com/office/drawing/2014/main" id="{44B2ED1D-E50D-3AF4-E7EF-020A34681842}"/>
              </a:ext>
            </a:extLst>
          </p:cNvPr>
          <p:cNvSpPr txBox="1"/>
          <p:nvPr/>
        </p:nvSpPr>
        <p:spPr>
          <a:xfrm>
            <a:off x="4133531" y="3067328"/>
            <a:ext cx="448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97132"/>
                </a:solidFill>
                <a:effectLst/>
                <a:uLnTx/>
                <a:uFillTx/>
                <a:latin typeface="Aptos" panose="02110004020202020204"/>
                <a:ea typeface="+mn-ea"/>
                <a:cs typeface="+mn-cs"/>
              </a:rPr>
              <a:t>=</a:t>
            </a:r>
          </a:p>
        </p:txBody>
      </p:sp>
      <p:sp>
        <p:nvSpPr>
          <p:cNvPr id="36" name="TextBox 35">
            <a:extLst>
              <a:ext uri="{FF2B5EF4-FFF2-40B4-BE49-F238E27FC236}">
                <a16:creationId xmlns:a16="http://schemas.microsoft.com/office/drawing/2014/main" id="{456D7589-0E95-3DCA-4048-C3E452B45035}"/>
              </a:ext>
            </a:extLst>
          </p:cNvPr>
          <p:cNvSpPr txBox="1"/>
          <p:nvPr/>
        </p:nvSpPr>
        <p:spPr>
          <a:xfrm>
            <a:off x="3402155" y="3301110"/>
            <a:ext cx="448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97132"/>
                </a:solidFill>
                <a:effectLst/>
                <a:uLnTx/>
                <a:uFillTx/>
                <a:latin typeface="Aptos" panose="02110004020202020204"/>
                <a:ea typeface="+mn-ea"/>
                <a:cs typeface="+mn-cs"/>
              </a:rPr>
              <a:t>x</a:t>
            </a:r>
          </a:p>
        </p:txBody>
      </p:sp>
      <p:sp>
        <p:nvSpPr>
          <p:cNvPr id="37" name="TextBox 36">
            <a:extLst>
              <a:ext uri="{FF2B5EF4-FFF2-40B4-BE49-F238E27FC236}">
                <a16:creationId xmlns:a16="http://schemas.microsoft.com/office/drawing/2014/main" id="{4B3EAD34-F891-7B77-2292-34F937484C2D}"/>
              </a:ext>
            </a:extLst>
          </p:cNvPr>
          <p:cNvSpPr txBox="1"/>
          <p:nvPr/>
        </p:nvSpPr>
        <p:spPr>
          <a:xfrm>
            <a:off x="4133531" y="3320199"/>
            <a:ext cx="448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97132"/>
                </a:solidFill>
                <a:effectLst/>
                <a:uLnTx/>
                <a:uFillTx/>
                <a:latin typeface="Aptos" panose="02110004020202020204"/>
                <a:ea typeface="+mn-ea"/>
                <a:cs typeface="+mn-cs"/>
              </a:rPr>
              <a:t>=</a:t>
            </a:r>
          </a:p>
        </p:txBody>
      </p:sp>
      <p:sp>
        <p:nvSpPr>
          <p:cNvPr id="38" name="TextBox 37">
            <a:extLst>
              <a:ext uri="{FF2B5EF4-FFF2-40B4-BE49-F238E27FC236}">
                <a16:creationId xmlns:a16="http://schemas.microsoft.com/office/drawing/2014/main" id="{D6A9C1EC-2953-94E0-A569-D00E4076882B}"/>
              </a:ext>
            </a:extLst>
          </p:cNvPr>
          <p:cNvSpPr txBox="1"/>
          <p:nvPr/>
        </p:nvSpPr>
        <p:spPr>
          <a:xfrm>
            <a:off x="3402155" y="3542276"/>
            <a:ext cx="448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97132"/>
                </a:solidFill>
                <a:effectLst/>
                <a:uLnTx/>
                <a:uFillTx/>
                <a:latin typeface="Aptos" panose="02110004020202020204"/>
                <a:ea typeface="+mn-ea"/>
                <a:cs typeface="+mn-cs"/>
              </a:rPr>
              <a:t>x</a:t>
            </a:r>
          </a:p>
        </p:txBody>
      </p:sp>
      <p:sp>
        <p:nvSpPr>
          <p:cNvPr id="39" name="TextBox 38">
            <a:extLst>
              <a:ext uri="{FF2B5EF4-FFF2-40B4-BE49-F238E27FC236}">
                <a16:creationId xmlns:a16="http://schemas.microsoft.com/office/drawing/2014/main" id="{CC9D4E32-81B1-7067-F699-7FC7D5995971}"/>
              </a:ext>
            </a:extLst>
          </p:cNvPr>
          <p:cNvSpPr txBox="1"/>
          <p:nvPr/>
        </p:nvSpPr>
        <p:spPr>
          <a:xfrm>
            <a:off x="4133531" y="3574065"/>
            <a:ext cx="448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97132"/>
                </a:solidFill>
                <a:effectLst/>
                <a:uLnTx/>
                <a:uFillTx/>
                <a:latin typeface="Aptos" panose="02110004020202020204"/>
                <a:ea typeface="+mn-ea"/>
                <a:cs typeface="+mn-cs"/>
              </a:rPr>
              <a:t>=</a:t>
            </a:r>
          </a:p>
        </p:txBody>
      </p:sp>
      <p:sp>
        <p:nvSpPr>
          <p:cNvPr id="41" name="TextBox 40">
            <a:extLst>
              <a:ext uri="{FF2B5EF4-FFF2-40B4-BE49-F238E27FC236}">
                <a16:creationId xmlns:a16="http://schemas.microsoft.com/office/drawing/2014/main" id="{045F5783-8BF2-C3F2-25A9-F4292980FA18}"/>
              </a:ext>
            </a:extLst>
          </p:cNvPr>
          <p:cNvSpPr txBox="1"/>
          <p:nvPr/>
        </p:nvSpPr>
        <p:spPr>
          <a:xfrm>
            <a:off x="3402155" y="3790074"/>
            <a:ext cx="448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97132"/>
                </a:solidFill>
                <a:effectLst/>
                <a:uLnTx/>
                <a:uFillTx/>
                <a:latin typeface="Aptos" panose="02110004020202020204"/>
                <a:ea typeface="+mn-ea"/>
                <a:cs typeface="+mn-cs"/>
              </a:rPr>
              <a:t>x</a:t>
            </a:r>
          </a:p>
        </p:txBody>
      </p:sp>
      <p:sp>
        <p:nvSpPr>
          <p:cNvPr id="42" name="TextBox 41">
            <a:extLst>
              <a:ext uri="{FF2B5EF4-FFF2-40B4-BE49-F238E27FC236}">
                <a16:creationId xmlns:a16="http://schemas.microsoft.com/office/drawing/2014/main" id="{252AE83E-8D4B-F3C2-08D9-ED4C7F0B9547}"/>
              </a:ext>
            </a:extLst>
          </p:cNvPr>
          <p:cNvSpPr txBox="1"/>
          <p:nvPr/>
        </p:nvSpPr>
        <p:spPr>
          <a:xfrm>
            <a:off x="4133531" y="3809163"/>
            <a:ext cx="448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97132"/>
                </a:solidFill>
                <a:effectLst/>
                <a:uLnTx/>
                <a:uFillTx/>
                <a:latin typeface="Aptos" panose="02110004020202020204"/>
                <a:ea typeface="+mn-ea"/>
                <a:cs typeface="+mn-cs"/>
              </a:rPr>
              <a:t>=</a:t>
            </a:r>
          </a:p>
        </p:txBody>
      </p:sp>
      <p:sp>
        <p:nvSpPr>
          <p:cNvPr id="43" name="TextBox 42">
            <a:extLst>
              <a:ext uri="{FF2B5EF4-FFF2-40B4-BE49-F238E27FC236}">
                <a16:creationId xmlns:a16="http://schemas.microsoft.com/office/drawing/2014/main" id="{7D149545-F6DB-0F90-CDF9-FC1879EE6717}"/>
              </a:ext>
            </a:extLst>
          </p:cNvPr>
          <p:cNvSpPr txBox="1"/>
          <p:nvPr/>
        </p:nvSpPr>
        <p:spPr>
          <a:xfrm>
            <a:off x="3402155" y="4060985"/>
            <a:ext cx="448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97132"/>
                </a:solidFill>
                <a:effectLst/>
                <a:uLnTx/>
                <a:uFillTx/>
                <a:latin typeface="Aptos" panose="02110004020202020204"/>
                <a:ea typeface="+mn-ea"/>
                <a:cs typeface="+mn-cs"/>
              </a:rPr>
              <a:t>x</a:t>
            </a:r>
          </a:p>
        </p:txBody>
      </p:sp>
      <p:sp>
        <p:nvSpPr>
          <p:cNvPr id="44" name="TextBox 43">
            <a:extLst>
              <a:ext uri="{FF2B5EF4-FFF2-40B4-BE49-F238E27FC236}">
                <a16:creationId xmlns:a16="http://schemas.microsoft.com/office/drawing/2014/main" id="{34BD8F06-25CF-9661-884D-42B30EB956C3}"/>
              </a:ext>
            </a:extLst>
          </p:cNvPr>
          <p:cNvSpPr txBox="1"/>
          <p:nvPr/>
        </p:nvSpPr>
        <p:spPr>
          <a:xfrm>
            <a:off x="4133531" y="4080074"/>
            <a:ext cx="448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97132"/>
                </a:solidFill>
                <a:effectLst/>
                <a:uLnTx/>
                <a:uFillTx/>
                <a:latin typeface="Aptos" panose="02110004020202020204"/>
                <a:ea typeface="+mn-ea"/>
                <a:cs typeface="+mn-cs"/>
              </a:rPr>
              <a:t>=</a:t>
            </a:r>
          </a:p>
        </p:txBody>
      </p:sp>
      <p:sp>
        <p:nvSpPr>
          <p:cNvPr id="45" name="TextBox 44">
            <a:extLst>
              <a:ext uri="{FF2B5EF4-FFF2-40B4-BE49-F238E27FC236}">
                <a16:creationId xmlns:a16="http://schemas.microsoft.com/office/drawing/2014/main" id="{2F58175B-3479-F45E-68F0-E3943986E852}"/>
              </a:ext>
            </a:extLst>
          </p:cNvPr>
          <p:cNvSpPr txBox="1"/>
          <p:nvPr/>
        </p:nvSpPr>
        <p:spPr>
          <a:xfrm>
            <a:off x="4734147" y="3198877"/>
            <a:ext cx="448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97132"/>
                </a:solidFill>
                <a:effectLst/>
                <a:uLnTx/>
                <a:uFillTx/>
                <a:latin typeface="Aptos" panose="02110004020202020204"/>
                <a:ea typeface="+mn-ea"/>
                <a:cs typeface="+mn-cs"/>
              </a:rPr>
              <a:t>+</a:t>
            </a:r>
          </a:p>
        </p:txBody>
      </p:sp>
      <p:sp>
        <p:nvSpPr>
          <p:cNvPr id="47" name="Rectangle: Rounded Corners 46">
            <a:extLst>
              <a:ext uri="{FF2B5EF4-FFF2-40B4-BE49-F238E27FC236}">
                <a16:creationId xmlns:a16="http://schemas.microsoft.com/office/drawing/2014/main" id="{E8401E0E-B311-F415-9D9C-C50ACFD7FC5C}"/>
              </a:ext>
            </a:extLst>
          </p:cNvPr>
          <p:cNvSpPr/>
          <p:nvPr/>
        </p:nvSpPr>
        <p:spPr>
          <a:xfrm>
            <a:off x="4535905" y="4418634"/>
            <a:ext cx="782721" cy="168370"/>
          </a:xfrm>
          <a:prstGeom prst="roundRect">
            <a:avLst>
              <a:gd name="adj" fmla="val 8895"/>
            </a:avLst>
          </a:prstGeom>
          <a:noFill/>
          <a:ln w="28575">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8" name="Rectangle: Rounded Corners 47">
            <a:extLst>
              <a:ext uri="{FF2B5EF4-FFF2-40B4-BE49-F238E27FC236}">
                <a16:creationId xmlns:a16="http://schemas.microsoft.com/office/drawing/2014/main" id="{DCFD6811-038E-792A-AEE2-FCE54F91DBCD}"/>
              </a:ext>
            </a:extLst>
          </p:cNvPr>
          <p:cNvSpPr/>
          <p:nvPr/>
        </p:nvSpPr>
        <p:spPr>
          <a:xfrm>
            <a:off x="4535905" y="3119893"/>
            <a:ext cx="782721" cy="1190828"/>
          </a:xfrm>
          <a:prstGeom prst="roundRect">
            <a:avLst>
              <a:gd name="adj" fmla="val 8895"/>
            </a:avLst>
          </a:prstGeom>
          <a:noFill/>
          <a:ln w="28575">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9" name="TextBox 48">
            <a:extLst>
              <a:ext uri="{FF2B5EF4-FFF2-40B4-BE49-F238E27FC236}">
                <a16:creationId xmlns:a16="http://schemas.microsoft.com/office/drawing/2014/main" id="{E7CF3937-7991-B86E-1487-DFAA75952A38}"/>
              </a:ext>
            </a:extLst>
          </p:cNvPr>
          <p:cNvSpPr txBox="1"/>
          <p:nvPr/>
        </p:nvSpPr>
        <p:spPr>
          <a:xfrm>
            <a:off x="5604039" y="3592941"/>
            <a:ext cx="123285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E97132"/>
                </a:solidFill>
                <a:effectLst/>
                <a:uLnTx/>
                <a:uFillTx/>
                <a:latin typeface="Aptos" panose="02110004020202020204"/>
                <a:ea typeface="+mn-ea"/>
                <a:cs typeface="+mn-cs"/>
              </a:rPr>
              <a:t>= 259362</a:t>
            </a:r>
          </a:p>
        </p:txBody>
      </p:sp>
      <p:sp>
        <p:nvSpPr>
          <p:cNvPr id="50" name="Right Brace 49">
            <a:extLst>
              <a:ext uri="{FF2B5EF4-FFF2-40B4-BE49-F238E27FC236}">
                <a16:creationId xmlns:a16="http://schemas.microsoft.com/office/drawing/2014/main" id="{91CD8055-DD26-BA4F-41C6-8B8FF696EB24}"/>
              </a:ext>
            </a:extLst>
          </p:cNvPr>
          <p:cNvSpPr/>
          <p:nvPr/>
        </p:nvSpPr>
        <p:spPr>
          <a:xfrm>
            <a:off x="5463786" y="3210125"/>
            <a:ext cx="163837" cy="1100596"/>
          </a:xfrm>
          <a:prstGeom prst="rightBrace">
            <a:avLst/>
          </a:prstGeom>
          <a:noFill/>
          <a:ln>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cxnSp>
        <p:nvCxnSpPr>
          <p:cNvPr id="52" name="Connector: Curved 51">
            <a:extLst>
              <a:ext uri="{FF2B5EF4-FFF2-40B4-BE49-F238E27FC236}">
                <a16:creationId xmlns:a16="http://schemas.microsoft.com/office/drawing/2014/main" id="{5EDF3A06-548B-D1A2-9A0A-07231EB55F62}"/>
              </a:ext>
            </a:extLst>
          </p:cNvPr>
          <p:cNvCxnSpPr>
            <a:cxnSpLocks/>
            <a:stCxn id="49" idx="2"/>
          </p:cNvCxnSpPr>
          <p:nvPr/>
        </p:nvCxnSpPr>
        <p:spPr>
          <a:xfrm rot="5400000">
            <a:off x="5540465" y="3862010"/>
            <a:ext cx="579736" cy="780262"/>
          </a:xfrm>
          <a:prstGeom prst="curvedConnector2">
            <a:avLst/>
          </a:prstGeom>
          <a:ln w="31750">
            <a:solidFill>
              <a:schemeClr val="accent2"/>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pic>
        <p:nvPicPr>
          <p:cNvPr id="6" name="Graphic 5" descr="Badge Tick1 with solid fill">
            <a:extLst>
              <a:ext uri="{FF2B5EF4-FFF2-40B4-BE49-F238E27FC236}">
                <a16:creationId xmlns:a16="http://schemas.microsoft.com/office/drawing/2014/main" id="{491A63DA-1EC2-4BB5-9E8F-74F1E2AC1D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36265" y="4508138"/>
            <a:ext cx="303554" cy="303554"/>
          </a:xfrm>
          <a:prstGeom prst="rect">
            <a:avLst/>
          </a:prstGeom>
        </p:spPr>
      </p:pic>
      <p:pic>
        <p:nvPicPr>
          <p:cNvPr id="8" name="Picture 7">
            <a:extLst>
              <a:ext uri="{FF2B5EF4-FFF2-40B4-BE49-F238E27FC236}">
                <a16:creationId xmlns:a16="http://schemas.microsoft.com/office/drawing/2014/main" id="{3DFFAE3E-D4FD-CEAE-BE4F-9F0DCFDBDD35}"/>
              </a:ext>
            </a:extLst>
          </p:cNvPr>
          <p:cNvPicPr>
            <a:picLocks noChangeAspect="1"/>
          </p:cNvPicPr>
          <p:nvPr/>
        </p:nvPicPr>
        <p:blipFill>
          <a:blip r:embed="rId7"/>
          <a:stretch>
            <a:fillRect/>
          </a:stretch>
        </p:blipFill>
        <p:spPr>
          <a:xfrm>
            <a:off x="543714" y="1777520"/>
            <a:ext cx="3589817" cy="638573"/>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sp>
        <p:nvSpPr>
          <p:cNvPr id="2" name="TextBox 1">
            <a:extLst>
              <a:ext uri="{FF2B5EF4-FFF2-40B4-BE49-F238E27FC236}">
                <a16:creationId xmlns:a16="http://schemas.microsoft.com/office/drawing/2014/main" id="{66D0521D-4545-DA76-388E-60820BB481E6}"/>
              </a:ext>
            </a:extLst>
          </p:cNvPr>
          <p:cNvSpPr txBox="1"/>
          <p:nvPr/>
        </p:nvSpPr>
        <p:spPr>
          <a:xfrm>
            <a:off x="4726078" y="4184801"/>
            <a:ext cx="448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97132"/>
                </a:solidFill>
                <a:effectLst/>
                <a:uLnTx/>
                <a:uFillTx/>
                <a:latin typeface="Aptos" panose="02110004020202020204"/>
                <a:ea typeface="+mn-ea"/>
                <a:cs typeface="+mn-cs"/>
              </a:rPr>
              <a:t>=</a:t>
            </a:r>
          </a:p>
        </p:txBody>
      </p:sp>
      <p:sp>
        <p:nvSpPr>
          <p:cNvPr id="7" name="TextBox 6">
            <a:extLst>
              <a:ext uri="{FF2B5EF4-FFF2-40B4-BE49-F238E27FC236}">
                <a16:creationId xmlns:a16="http://schemas.microsoft.com/office/drawing/2014/main" id="{CD99ECE0-BAB1-4EB1-812B-906183ECE569}"/>
              </a:ext>
            </a:extLst>
          </p:cNvPr>
          <p:cNvSpPr txBox="1"/>
          <p:nvPr/>
        </p:nvSpPr>
        <p:spPr>
          <a:xfrm>
            <a:off x="4734147" y="3439831"/>
            <a:ext cx="448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97132"/>
                </a:solidFill>
                <a:effectLst/>
                <a:uLnTx/>
                <a:uFillTx/>
                <a:latin typeface="Aptos" panose="02110004020202020204"/>
                <a:ea typeface="+mn-ea"/>
                <a:cs typeface="+mn-cs"/>
              </a:rPr>
              <a:t>+</a:t>
            </a:r>
          </a:p>
        </p:txBody>
      </p:sp>
      <p:sp>
        <p:nvSpPr>
          <p:cNvPr id="9" name="TextBox 8">
            <a:extLst>
              <a:ext uri="{FF2B5EF4-FFF2-40B4-BE49-F238E27FC236}">
                <a16:creationId xmlns:a16="http://schemas.microsoft.com/office/drawing/2014/main" id="{CD262AB6-46E1-FD96-5BD0-F378DF20A9E5}"/>
              </a:ext>
            </a:extLst>
          </p:cNvPr>
          <p:cNvSpPr txBox="1"/>
          <p:nvPr/>
        </p:nvSpPr>
        <p:spPr>
          <a:xfrm>
            <a:off x="4734147" y="3680785"/>
            <a:ext cx="448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97132"/>
                </a:solidFill>
                <a:effectLst/>
                <a:uLnTx/>
                <a:uFillTx/>
                <a:latin typeface="Aptos" panose="02110004020202020204"/>
                <a:ea typeface="+mn-ea"/>
                <a:cs typeface="+mn-cs"/>
              </a:rPr>
              <a:t>+</a:t>
            </a:r>
          </a:p>
        </p:txBody>
      </p:sp>
      <p:sp>
        <p:nvSpPr>
          <p:cNvPr id="11" name="TextBox 10">
            <a:extLst>
              <a:ext uri="{FF2B5EF4-FFF2-40B4-BE49-F238E27FC236}">
                <a16:creationId xmlns:a16="http://schemas.microsoft.com/office/drawing/2014/main" id="{9ED32E94-685A-9D8A-56B6-1EEA0161A9B8}"/>
              </a:ext>
            </a:extLst>
          </p:cNvPr>
          <p:cNvSpPr txBox="1"/>
          <p:nvPr/>
        </p:nvSpPr>
        <p:spPr>
          <a:xfrm>
            <a:off x="4734147" y="3919605"/>
            <a:ext cx="448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97132"/>
                </a:solidFill>
                <a:effectLst/>
                <a:uLnTx/>
                <a:uFillTx/>
                <a:latin typeface="Aptos" panose="02110004020202020204"/>
                <a:ea typeface="+mn-ea"/>
                <a:cs typeface="+mn-cs"/>
              </a:rPr>
              <a:t>+</a:t>
            </a:r>
          </a:p>
        </p:txBody>
      </p:sp>
      <p:sp>
        <p:nvSpPr>
          <p:cNvPr id="12" name="ZoneTexte 9">
            <a:extLst>
              <a:ext uri="{FF2B5EF4-FFF2-40B4-BE49-F238E27FC236}">
                <a16:creationId xmlns:a16="http://schemas.microsoft.com/office/drawing/2014/main" id="{6EE367D6-720B-2EEF-1ED0-C5AF49E6BBBD}"/>
              </a:ext>
            </a:extLst>
          </p:cNvPr>
          <p:cNvSpPr txBox="1"/>
          <p:nvPr/>
        </p:nvSpPr>
        <p:spPr>
          <a:xfrm>
            <a:off x="2451534" y="6203373"/>
            <a:ext cx="4406466" cy="340519"/>
          </a:xfrm>
          <a:prstGeom prst="roundRect">
            <a:avLst/>
          </a:prstGeom>
          <a:noFill/>
        </p:spPr>
        <p:txBody>
          <a:bodyPr wrap="square" rtlCol="0">
            <a:spAutoFit/>
          </a:bodyPr>
          <a:lstStyle/>
          <a:p>
            <a:pPr lvl="0">
              <a:defRPr/>
            </a:pPr>
            <a:r>
              <a:rPr lang="en-US" sz="1400" b="1" dirty="0">
                <a:solidFill>
                  <a:prstClr val="white"/>
                </a:solidFill>
                <a:latin typeface="Comic Sans MS" panose="030F0702030302020204" pitchFamily="66" charset="0"/>
              </a:rPr>
              <a:t>Patou Tips #48 – Quick Guide of Calculate</a:t>
            </a:r>
            <a:endParaRPr lang="en-US" sz="1400" dirty="0">
              <a:solidFill>
                <a:prstClr val="white"/>
              </a:solidFill>
              <a:latin typeface="Comic Sans MS" panose="030F0702030302020204" pitchFamily="66" charset="0"/>
            </a:endParaRPr>
          </a:p>
        </p:txBody>
      </p:sp>
    </p:spTree>
    <p:extLst>
      <p:ext uri="{BB962C8B-B14F-4D97-AF65-F5344CB8AC3E}">
        <p14:creationId xmlns:p14="http://schemas.microsoft.com/office/powerpoint/2010/main" val="1034464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8000">
              <a:srgbClr val="42474A"/>
            </a:gs>
            <a:gs pos="7000">
              <a:srgbClr val="4B5152"/>
            </a:gs>
            <a:gs pos="5000">
              <a:srgbClr val="686B64"/>
            </a:gs>
            <a:gs pos="2000">
              <a:srgbClr val="5A5A58"/>
            </a:gs>
            <a:gs pos="0">
              <a:srgbClr val="585856"/>
            </a:gs>
            <a:gs pos="13000">
              <a:srgbClr val="0A0808"/>
            </a:gs>
            <a:gs pos="54000">
              <a:srgbClr val="161316"/>
            </a:gs>
            <a:gs pos="100000">
              <a:srgbClr val="080609"/>
            </a:gs>
          </a:gsLst>
          <a:lin ang="16200000" scaled="1"/>
          <a:tileRect/>
        </a:gradFill>
        <a:effectLst/>
      </p:bgPr>
    </p:bg>
    <p:spTree>
      <p:nvGrpSpPr>
        <p:cNvPr id="1" name="">
          <a:extLst>
            <a:ext uri="{FF2B5EF4-FFF2-40B4-BE49-F238E27FC236}">
              <a16:creationId xmlns:a16="http://schemas.microsoft.com/office/drawing/2014/main" id="{0C677F3C-293D-C74C-9C83-D0C82B77313B}"/>
            </a:ext>
          </a:extLst>
        </p:cNvPr>
        <p:cNvGrpSpPr/>
        <p:nvPr/>
      </p:nvGrpSpPr>
      <p:grpSpPr>
        <a:xfrm>
          <a:off x="0" y="0"/>
          <a:ext cx="0" cy="0"/>
          <a:chOff x="0" y="0"/>
          <a:chExt cx="0" cy="0"/>
        </a:xfrm>
      </p:grpSpPr>
      <p:pic>
        <p:nvPicPr>
          <p:cNvPr id="16" name="Image 2" descr="Une image contenant jouet, verres, Visage humain, personne">
            <a:extLst>
              <a:ext uri="{FF2B5EF4-FFF2-40B4-BE49-F238E27FC236}">
                <a16:creationId xmlns:a16="http://schemas.microsoft.com/office/drawing/2014/main" id="{2937D9AE-9658-1852-BF04-D2A39EA378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6136" y="3846994"/>
            <a:ext cx="3011005" cy="3011005"/>
          </a:xfrm>
          <a:prstGeom prst="rect">
            <a:avLst/>
          </a:prstGeom>
        </p:spPr>
      </p:pic>
      <p:sp>
        <p:nvSpPr>
          <p:cNvPr id="13" name="Rectangle 12">
            <a:extLst>
              <a:ext uri="{FF2B5EF4-FFF2-40B4-BE49-F238E27FC236}">
                <a16:creationId xmlns:a16="http://schemas.microsoft.com/office/drawing/2014/main" id="{AACA582B-A4EE-6BFB-17B1-5857556EB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57" y="0"/>
            <a:ext cx="685628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4" name="ZoneTexte 9">
            <a:extLst>
              <a:ext uri="{FF2B5EF4-FFF2-40B4-BE49-F238E27FC236}">
                <a16:creationId xmlns:a16="http://schemas.microsoft.com/office/drawing/2014/main" id="{CA1264B4-D80A-4FA7-3CF7-37653B6FE8C4}"/>
              </a:ext>
            </a:extLst>
          </p:cNvPr>
          <p:cNvSpPr txBox="1"/>
          <p:nvPr/>
        </p:nvSpPr>
        <p:spPr>
          <a:xfrm>
            <a:off x="360777" y="481746"/>
            <a:ext cx="6419148" cy="2554545"/>
          </a:xfrm>
          <a:prstGeom prst="roundRect">
            <a:avLst>
              <a:gd name="adj" fmla="val 0"/>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rPr>
              <a:t>Quick Guide of CALCULATE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Rules Summary</a:t>
            </a:r>
          </a:p>
        </p:txBody>
      </p:sp>
      <p:sp>
        <p:nvSpPr>
          <p:cNvPr id="3" name="Slide Number Placeholder 2">
            <a:extLst>
              <a:ext uri="{FF2B5EF4-FFF2-40B4-BE49-F238E27FC236}">
                <a16:creationId xmlns:a16="http://schemas.microsoft.com/office/drawing/2014/main" id="{0BC5F7CE-7462-D28D-BF93-C3E2595D3633}"/>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5BBE6-4D37-41ED-BFCF-2638F8B30031}" type="slidenum">
              <a:rPr kumimoji="0" lang="fr-FR" sz="9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fr-FR" sz="9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cxnSp>
        <p:nvCxnSpPr>
          <p:cNvPr id="5" name="Straight Connector 4">
            <a:extLst>
              <a:ext uri="{FF2B5EF4-FFF2-40B4-BE49-F238E27FC236}">
                <a16:creationId xmlns:a16="http://schemas.microsoft.com/office/drawing/2014/main" id="{C5464A99-0259-C222-1C62-F12FB2C15966}"/>
              </a:ext>
            </a:extLst>
          </p:cNvPr>
          <p:cNvCxnSpPr>
            <a:cxnSpLocks/>
          </p:cNvCxnSpPr>
          <p:nvPr/>
        </p:nvCxnSpPr>
        <p:spPr>
          <a:xfrm>
            <a:off x="2565068" y="6163958"/>
            <a:ext cx="2072920" cy="1001"/>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7" name="ZoneTexte 9">
            <a:extLst>
              <a:ext uri="{FF2B5EF4-FFF2-40B4-BE49-F238E27FC236}">
                <a16:creationId xmlns:a16="http://schemas.microsoft.com/office/drawing/2014/main" id="{402C66B1-2261-A112-E58E-D9E1DFBA790A}"/>
              </a:ext>
            </a:extLst>
          </p:cNvPr>
          <p:cNvSpPr txBox="1"/>
          <p:nvPr/>
        </p:nvSpPr>
        <p:spPr>
          <a:xfrm rot="21449051">
            <a:off x="366250" y="6024785"/>
            <a:ext cx="1825298" cy="289441"/>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Start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with</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PowerBI</a:t>
            </a:r>
            <a:endPar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8" name="ZoneTexte 9">
            <a:extLst>
              <a:ext uri="{FF2B5EF4-FFF2-40B4-BE49-F238E27FC236}">
                <a16:creationId xmlns:a16="http://schemas.microsoft.com/office/drawing/2014/main" id="{34F6BF09-396F-02FF-6199-03F5B3B1FD95}"/>
              </a:ext>
            </a:extLst>
          </p:cNvPr>
          <p:cNvSpPr txBox="1"/>
          <p:nvPr/>
        </p:nvSpPr>
        <p:spPr>
          <a:xfrm>
            <a:off x="477415" y="6290882"/>
            <a:ext cx="1830242" cy="289441"/>
          </a:xfrm>
          <a:prstGeom prst="roundRect">
            <a:avLst/>
          </a:prstGeom>
          <a:solidFill>
            <a:srgbClr val="FFC0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From</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Rookie to Rock”</a:t>
            </a:r>
          </a:p>
        </p:txBody>
      </p:sp>
      <p:sp>
        <p:nvSpPr>
          <p:cNvPr id="9" name="ZoneTexte 9">
            <a:extLst>
              <a:ext uri="{FF2B5EF4-FFF2-40B4-BE49-F238E27FC236}">
                <a16:creationId xmlns:a16="http://schemas.microsoft.com/office/drawing/2014/main" id="{C524C295-AEA0-D3E3-A1C8-1949F4B8E113}"/>
              </a:ext>
            </a:extLst>
          </p:cNvPr>
          <p:cNvSpPr txBox="1"/>
          <p:nvPr/>
        </p:nvSpPr>
        <p:spPr>
          <a:xfrm>
            <a:off x="2451534" y="6203373"/>
            <a:ext cx="4406466" cy="340519"/>
          </a:xfrm>
          <a:prstGeom prst="round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Patou Tips #48</a:t>
            </a:r>
            <a:endPar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17" name="ZoneTexte 9">
            <a:extLst>
              <a:ext uri="{FF2B5EF4-FFF2-40B4-BE49-F238E27FC236}">
                <a16:creationId xmlns:a16="http://schemas.microsoft.com/office/drawing/2014/main" id="{BB1674D4-1B9D-1B34-9CA0-0F38E9469FDA}"/>
              </a:ext>
            </a:extLst>
          </p:cNvPr>
          <p:cNvSpPr txBox="1"/>
          <p:nvPr/>
        </p:nvSpPr>
        <p:spPr>
          <a:xfrm>
            <a:off x="477415" y="1899019"/>
            <a:ext cx="1006968" cy="408623"/>
          </a:xfrm>
          <a:prstGeom prst="roundRect">
            <a:avLst/>
          </a:prstGeom>
          <a:solidFill>
            <a:srgbClr val="FFC00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Part 4</a:t>
            </a:r>
          </a:p>
        </p:txBody>
      </p:sp>
    </p:spTree>
    <p:extLst>
      <p:ext uri="{BB962C8B-B14F-4D97-AF65-F5344CB8AC3E}">
        <p14:creationId xmlns:p14="http://schemas.microsoft.com/office/powerpoint/2010/main" val="2616791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464B4E"/>
            </a:gs>
            <a:gs pos="1000">
              <a:srgbClr val="5D6162"/>
            </a:gs>
            <a:gs pos="17000">
              <a:srgbClr val="161316"/>
            </a:gs>
            <a:gs pos="100000">
              <a:srgbClr val="080609"/>
            </a:gs>
          </a:gsLst>
          <a:lin ang="16200000" scaled="1"/>
          <a:tileRect/>
        </a:gradFill>
        <a:effectLst/>
      </p:bgPr>
    </p:bg>
    <p:spTree>
      <p:nvGrpSpPr>
        <p:cNvPr id="1" name="">
          <a:extLst>
            <a:ext uri="{FF2B5EF4-FFF2-40B4-BE49-F238E27FC236}">
              <a16:creationId xmlns:a16="http://schemas.microsoft.com/office/drawing/2014/main" id="{79EA6A5B-F46F-70DF-F775-18CBCAAEE822}"/>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43461BF3-088F-0469-C618-6AB2B3315E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57" y="0"/>
            <a:ext cx="685628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Image 3" descr="Une image contenant dessin humoristique, sourire, Front, lunettes">
            <a:extLst>
              <a:ext uri="{FF2B5EF4-FFF2-40B4-BE49-F238E27FC236}">
                <a16:creationId xmlns:a16="http://schemas.microsoft.com/office/drawing/2014/main" id="{C670D969-3DF0-B49F-B242-315FF01CAA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6694" y="176442"/>
            <a:ext cx="1055973" cy="1075896"/>
          </a:xfrm>
          <a:prstGeom prst="rect">
            <a:avLst/>
          </a:prstGeom>
        </p:spPr>
      </p:pic>
      <p:sp>
        <p:nvSpPr>
          <p:cNvPr id="10" name="ZoneTexte 10">
            <a:extLst>
              <a:ext uri="{FF2B5EF4-FFF2-40B4-BE49-F238E27FC236}">
                <a16:creationId xmlns:a16="http://schemas.microsoft.com/office/drawing/2014/main" id="{753CDDB8-3FD2-1F8A-E2B9-13032F5FDF5C}"/>
              </a:ext>
            </a:extLst>
          </p:cNvPr>
          <p:cNvSpPr txBox="1"/>
          <p:nvPr/>
        </p:nvSpPr>
        <p:spPr>
          <a:xfrm>
            <a:off x="454520" y="328653"/>
            <a:ext cx="533668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CALCULATE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sym typeface="Wingdings" panose="05000000000000000000" pitchFamily="2" charset="2"/>
              </a:rPr>
              <a:t>Evaluation Context</a:t>
            </a:r>
            <a:endPar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endParaRPr>
          </a:p>
        </p:txBody>
      </p:sp>
      <p:cxnSp>
        <p:nvCxnSpPr>
          <p:cNvPr id="15" name="Straight Connector 14">
            <a:extLst>
              <a:ext uri="{FF2B5EF4-FFF2-40B4-BE49-F238E27FC236}">
                <a16:creationId xmlns:a16="http://schemas.microsoft.com/office/drawing/2014/main" id="{875C5021-BE79-08B5-1302-6705E22AD1F3}"/>
              </a:ext>
            </a:extLst>
          </p:cNvPr>
          <p:cNvCxnSpPr/>
          <p:nvPr/>
        </p:nvCxnSpPr>
        <p:spPr>
          <a:xfrm>
            <a:off x="2565068" y="6163958"/>
            <a:ext cx="4292074"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6" name="ZoneTexte 9">
            <a:extLst>
              <a:ext uri="{FF2B5EF4-FFF2-40B4-BE49-F238E27FC236}">
                <a16:creationId xmlns:a16="http://schemas.microsoft.com/office/drawing/2014/main" id="{3A0DCFC3-FA94-55B0-33B3-7D8F10AF012F}"/>
              </a:ext>
            </a:extLst>
          </p:cNvPr>
          <p:cNvSpPr txBox="1"/>
          <p:nvPr/>
        </p:nvSpPr>
        <p:spPr>
          <a:xfrm rot="21449051">
            <a:off x="366250" y="6024785"/>
            <a:ext cx="1825298" cy="289441"/>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Start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with</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PowerBI</a:t>
            </a:r>
            <a:endPar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17" name="ZoneTexte 9">
            <a:extLst>
              <a:ext uri="{FF2B5EF4-FFF2-40B4-BE49-F238E27FC236}">
                <a16:creationId xmlns:a16="http://schemas.microsoft.com/office/drawing/2014/main" id="{C49DDD32-E051-9D2E-57A7-4D201339FD23}"/>
              </a:ext>
            </a:extLst>
          </p:cNvPr>
          <p:cNvSpPr txBox="1"/>
          <p:nvPr/>
        </p:nvSpPr>
        <p:spPr>
          <a:xfrm>
            <a:off x="477415" y="6290882"/>
            <a:ext cx="1830242" cy="289441"/>
          </a:xfrm>
          <a:prstGeom prst="roundRect">
            <a:avLst/>
          </a:prstGeom>
          <a:solidFill>
            <a:srgbClr val="FFC0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From</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Rookie to Rock”</a:t>
            </a:r>
          </a:p>
        </p:txBody>
      </p:sp>
      <p:sp>
        <p:nvSpPr>
          <p:cNvPr id="19" name="Slide Number Placeholder 2">
            <a:extLst>
              <a:ext uri="{FF2B5EF4-FFF2-40B4-BE49-F238E27FC236}">
                <a16:creationId xmlns:a16="http://schemas.microsoft.com/office/drawing/2014/main" id="{7CF91A9C-3A2D-4E7C-8894-A08391D70360}"/>
              </a:ext>
            </a:extLst>
          </p:cNvPr>
          <p:cNvSpPr>
            <a:spLocks noGrp="1"/>
          </p:cNvSpPr>
          <p:nvPr>
            <p:ph type="sldNum" sz="quarter" idx="12"/>
          </p:nvPr>
        </p:nvSpPr>
        <p:spPr>
          <a:xfrm>
            <a:off x="5067926" y="6164959"/>
            <a:ext cx="154305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5BBE6-4D37-41ED-BFCF-2638F8B30031}" type="slidenum">
              <a:rPr kumimoji="0" lang="fr-FR" sz="1400" b="0" i="0" u="none" strike="noStrike" kern="1200" cap="none" spc="0" normalizeH="0" baseline="0" noProof="0" smtClean="0">
                <a:ln>
                  <a:noFill/>
                </a:ln>
                <a:solidFill>
                  <a:prstClr val="white"/>
                </a:solidFill>
                <a:effectLst/>
                <a:uLnTx/>
                <a:uFillTx/>
                <a:latin typeface="Comic Sans MS" panose="030F0702030302020204" pitchFamily="66"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fr-FR" sz="9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5" name="ZoneTexte 1">
            <a:extLst>
              <a:ext uri="{FF2B5EF4-FFF2-40B4-BE49-F238E27FC236}">
                <a16:creationId xmlns:a16="http://schemas.microsoft.com/office/drawing/2014/main" id="{5A3DD876-8FB4-EB58-CE21-5EF9661EA2D3}"/>
              </a:ext>
            </a:extLst>
          </p:cNvPr>
          <p:cNvSpPr txBox="1"/>
          <p:nvPr/>
        </p:nvSpPr>
        <p:spPr>
          <a:xfrm>
            <a:off x="477415" y="1657474"/>
            <a:ext cx="6049975" cy="884070"/>
          </a:xfrm>
          <a:prstGeom prst="roundRect">
            <a:avLst>
              <a:gd name="adj" fmla="val 0"/>
            </a:avLst>
          </a:prstGeom>
          <a:noFill/>
        </p:spPr>
        <p:txBody>
          <a:bodyPr wrap="square" lIns="72000" tIns="72000" rIns="72000" bIns="7200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The </a:t>
            </a:r>
            <a:r>
              <a:rPr kumimoji="0" lang="en-US" sz="1600" b="1" i="0" u="none" strike="noStrike" kern="1200" cap="none" spc="0" normalizeH="0" baseline="0" noProof="0" dirty="0">
                <a:ln>
                  <a:noFill/>
                </a:ln>
                <a:solidFill>
                  <a:srgbClr val="FFB151"/>
                </a:solidFill>
                <a:effectLst/>
                <a:uLnTx/>
                <a:uFillTx/>
                <a:latin typeface="Comic Sans MS" panose="030F0702030302020204" pitchFamily="66" charset="0"/>
                <a:ea typeface="+mn-ea"/>
                <a:cs typeface="+mn-cs"/>
              </a:rPr>
              <a:t>Evaluation Context </a:t>
            </a: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is composed of:</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Row context</a:t>
            </a:r>
            <a:endPar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Filter context</a:t>
            </a: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a:t>
            </a:r>
          </a:p>
        </p:txBody>
      </p:sp>
      <p:pic>
        <p:nvPicPr>
          <p:cNvPr id="21" name="Picture 20">
            <a:extLst>
              <a:ext uri="{FF2B5EF4-FFF2-40B4-BE49-F238E27FC236}">
                <a16:creationId xmlns:a16="http://schemas.microsoft.com/office/drawing/2014/main" id="{5973C23F-0217-9C64-4759-B68A54E0301A}"/>
              </a:ext>
            </a:extLst>
          </p:cNvPr>
          <p:cNvPicPr>
            <a:picLocks noChangeAspect="1"/>
          </p:cNvPicPr>
          <p:nvPr/>
        </p:nvPicPr>
        <p:blipFill>
          <a:blip r:embed="rId4"/>
          <a:srcRect b="46834"/>
          <a:stretch>
            <a:fillRect/>
          </a:stretch>
        </p:blipFill>
        <p:spPr>
          <a:xfrm>
            <a:off x="517707" y="3639711"/>
            <a:ext cx="3601806" cy="1626816"/>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sp>
        <p:nvSpPr>
          <p:cNvPr id="48" name="Rectangle: Rounded Corners 47">
            <a:extLst>
              <a:ext uri="{FF2B5EF4-FFF2-40B4-BE49-F238E27FC236}">
                <a16:creationId xmlns:a16="http://schemas.microsoft.com/office/drawing/2014/main" id="{1B7216CF-54A6-D497-39F7-A4932AEF6C64}"/>
              </a:ext>
            </a:extLst>
          </p:cNvPr>
          <p:cNvSpPr/>
          <p:nvPr/>
        </p:nvSpPr>
        <p:spPr>
          <a:xfrm>
            <a:off x="435102" y="4068841"/>
            <a:ext cx="3744448" cy="220300"/>
          </a:xfrm>
          <a:prstGeom prst="roundRect">
            <a:avLst>
              <a:gd name="adj" fmla="val 8895"/>
            </a:avLst>
          </a:prstGeom>
          <a:noFill/>
          <a:ln w="28575">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ZoneTexte 1">
            <a:extLst>
              <a:ext uri="{FF2B5EF4-FFF2-40B4-BE49-F238E27FC236}">
                <a16:creationId xmlns:a16="http://schemas.microsoft.com/office/drawing/2014/main" id="{A51BC0B5-E4ED-5AE2-6645-24D60F69567A}"/>
              </a:ext>
            </a:extLst>
          </p:cNvPr>
          <p:cNvSpPr txBox="1"/>
          <p:nvPr/>
        </p:nvSpPr>
        <p:spPr>
          <a:xfrm>
            <a:off x="448222" y="2848777"/>
            <a:ext cx="1661353" cy="306467"/>
          </a:xfrm>
          <a:prstGeom prst="roundRect">
            <a:avLst/>
          </a:prstGeom>
          <a:solidFill>
            <a:srgbClr val="FFC0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Row </a:t>
            </a:r>
            <a:r>
              <a:rPr kumimoji="0" lang="fr-FR" sz="12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Context</a:t>
            </a:r>
            <a:endParaRPr kumimoji="0" lang="fr-FR" sz="12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6" name="ZoneTexte 1">
            <a:extLst>
              <a:ext uri="{FF2B5EF4-FFF2-40B4-BE49-F238E27FC236}">
                <a16:creationId xmlns:a16="http://schemas.microsoft.com/office/drawing/2014/main" id="{9B6A475D-A546-A813-9B2F-7F31B2CEC5E7}"/>
              </a:ext>
            </a:extLst>
          </p:cNvPr>
          <p:cNvSpPr txBox="1"/>
          <p:nvPr/>
        </p:nvSpPr>
        <p:spPr>
          <a:xfrm>
            <a:off x="477415" y="1252338"/>
            <a:ext cx="2241367" cy="374571"/>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Evaluation </a:t>
            </a:r>
            <a:r>
              <a:rPr kumimoji="0" lang="fr-FR" sz="16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Context</a:t>
            </a:r>
            <a:endParaRPr kumimoji="0" lang="fr-FR" sz="16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8" name="TextBox 7">
            <a:extLst>
              <a:ext uri="{FF2B5EF4-FFF2-40B4-BE49-F238E27FC236}">
                <a16:creationId xmlns:a16="http://schemas.microsoft.com/office/drawing/2014/main" id="{EDC89600-6247-9162-C19A-22429CEAC328}"/>
              </a:ext>
            </a:extLst>
          </p:cNvPr>
          <p:cNvSpPr txBox="1"/>
          <p:nvPr/>
        </p:nvSpPr>
        <p:spPr>
          <a:xfrm>
            <a:off x="2235315" y="2685116"/>
            <a:ext cx="4292075"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Determines the row where the calculation is performed</a:t>
            </a:r>
          </a:p>
        </p:txBody>
      </p:sp>
      <p:sp>
        <p:nvSpPr>
          <p:cNvPr id="9" name="TextBox 8">
            <a:extLst>
              <a:ext uri="{FF2B5EF4-FFF2-40B4-BE49-F238E27FC236}">
                <a16:creationId xmlns:a16="http://schemas.microsoft.com/office/drawing/2014/main" id="{3C085E8D-F306-D259-8BB7-D5BC8D79304C}"/>
              </a:ext>
            </a:extLst>
          </p:cNvPr>
          <p:cNvSpPr txBox="1"/>
          <p:nvPr/>
        </p:nvSpPr>
        <p:spPr>
          <a:xfrm>
            <a:off x="4262155" y="3591786"/>
            <a:ext cx="2410512" cy="160043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Iteration functions </a:t>
            </a: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(SUMX, AVERAGEX,...) read each line to create a line context which will trigger the transition context and iteration at each line.</a:t>
            </a:r>
          </a:p>
        </p:txBody>
      </p:sp>
      <p:sp>
        <p:nvSpPr>
          <p:cNvPr id="3" name="ZoneTexte 9">
            <a:extLst>
              <a:ext uri="{FF2B5EF4-FFF2-40B4-BE49-F238E27FC236}">
                <a16:creationId xmlns:a16="http://schemas.microsoft.com/office/drawing/2014/main" id="{D1B60186-6F07-8601-ECC3-85462207FEF5}"/>
              </a:ext>
            </a:extLst>
          </p:cNvPr>
          <p:cNvSpPr txBox="1"/>
          <p:nvPr/>
        </p:nvSpPr>
        <p:spPr>
          <a:xfrm>
            <a:off x="2451534" y="6203373"/>
            <a:ext cx="4406466" cy="340519"/>
          </a:xfrm>
          <a:prstGeom prst="roundRect">
            <a:avLst/>
          </a:prstGeom>
          <a:noFill/>
        </p:spPr>
        <p:txBody>
          <a:bodyPr wrap="square" rtlCol="0">
            <a:spAutoFit/>
          </a:bodyPr>
          <a:lstStyle/>
          <a:p>
            <a:pPr lvl="0">
              <a:defRPr/>
            </a:pPr>
            <a:r>
              <a:rPr lang="en-US" sz="1400" b="1" dirty="0">
                <a:solidFill>
                  <a:prstClr val="white"/>
                </a:solidFill>
                <a:latin typeface="Comic Sans MS" panose="030F0702030302020204" pitchFamily="66" charset="0"/>
              </a:rPr>
              <a:t>Patou Tips #48 – Quick Guide of Calculate</a:t>
            </a:r>
            <a:endParaRPr lang="en-US" sz="1400" dirty="0">
              <a:solidFill>
                <a:prstClr val="white"/>
              </a:solidFill>
              <a:latin typeface="Comic Sans MS" panose="030F0702030302020204" pitchFamily="66" charset="0"/>
            </a:endParaRPr>
          </a:p>
        </p:txBody>
      </p:sp>
    </p:spTree>
    <p:extLst>
      <p:ext uri="{BB962C8B-B14F-4D97-AF65-F5344CB8AC3E}">
        <p14:creationId xmlns:p14="http://schemas.microsoft.com/office/powerpoint/2010/main" val="2427016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464B4E"/>
            </a:gs>
            <a:gs pos="1000">
              <a:srgbClr val="5D6162"/>
            </a:gs>
            <a:gs pos="17000">
              <a:srgbClr val="161316"/>
            </a:gs>
            <a:gs pos="100000">
              <a:srgbClr val="080609"/>
            </a:gs>
          </a:gsLst>
          <a:lin ang="16200000" scaled="1"/>
          <a:tileRect/>
        </a:gradFill>
        <a:effectLst/>
      </p:bgPr>
    </p:bg>
    <p:spTree>
      <p:nvGrpSpPr>
        <p:cNvPr id="1" name="">
          <a:extLst>
            <a:ext uri="{FF2B5EF4-FFF2-40B4-BE49-F238E27FC236}">
              <a16:creationId xmlns:a16="http://schemas.microsoft.com/office/drawing/2014/main" id="{79EA6A5B-F46F-70DF-F775-18CBCAAEE822}"/>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43461BF3-088F-0469-C618-6AB2B3315E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57" y="0"/>
            <a:ext cx="685628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Image 3" descr="Une image contenant dessin humoristique, sourire, Front, lunettes">
            <a:extLst>
              <a:ext uri="{FF2B5EF4-FFF2-40B4-BE49-F238E27FC236}">
                <a16:creationId xmlns:a16="http://schemas.microsoft.com/office/drawing/2014/main" id="{C670D969-3DF0-B49F-B242-315FF01CAA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6694" y="176442"/>
            <a:ext cx="1055973" cy="1075896"/>
          </a:xfrm>
          <a:prstGeom prst="rect">
            <a:avLst/>
          </a:prstGeom>
        </p:spPr>
      </p:pic>
      <p:sp>
        <p:nvSpPr>
          <p:cNvPr id="10" name="ZoneTexte 10">
            <a:extLst>
              <a:ext uri="{FF2B5EF4-FFF2-40B4-BE49-F238E27FC236}">
                <a16:creationId xmlns:a16="http://schemas.microsoft.com/office/drawing/2014/main" id="{753CDDB8-3FD2-1F8A-E2B9-13032F5FDF5C}"/>
              </a:ext>
            </a:extLst>
          </p:cNvPr>
          <p:cNvSpPr txBox="1"/>
          <p:nvPr/>
        </p:nvSpPr>
        <p:spPr>
          <a:xfrm>
            <a:off x="454520" y="328653"/>
            <a:ext cx="533668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CALCULATE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sym typeface="Wingdings" panose="05000000000000000000" pitchFamily="2" charset="2"/>
              </a:rPr>
              <a:t>Summary</a:t>
            </a:r>
            <a:endPar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endParaRPr>
          </a:p>
        </p:txBody>
      </p:sp>
      <p:cxnSp>
        <p:nvCxnSpPr>
          <p:cNvPr id="15" name="Straight Connector 14">
            <a:extLst>
              <a:ext uri="{FF2B5EF4-FFF2-40B4-BE49-F238E27FC236}">
                <a16:creationId xmlns:a16="http://schemas.microsoft.com/office/drawing/2014/main" id="{875C5021-BE79-08B5-1302-6705E22AD1F3}"/>
              </a:ext>
            </a:extLst>
          </p:cNvPr>
          <p:cNvCxnSpPr/>
          <p:nvPr/>
        </p:nvCxnSpPr>
        <p:spPr>
          <a:xfrm>
            <a:off x="2565068" y="6163958"/>
            <a:ext cx="4292074"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6" name="ZoneTexte 9">
            <a:extLst>
              <a:ext uri="{FF2B5EF4-FFF2-40B4-BE49-F238E27FC236}">
                <a16:creationId xmlns:a16="http://schemas.microsoft.com/office/drawing/2014/main" id="{3A0DCFC3-FA94-55B0-33B3-7D8F10AF012F}"/>
              </a:ext>
            </a:extLst>
          </p:cNvPr>
          <p:cNvSpPr txBox="1"/>
          <p:nvPr/>
        </p:nvSpPr>
        <p:spPr>
          <a:xfrm rot="21449051">
            <a:off x="366250" y="6024785"/>
            <a:ext cx="1825298" cy="289441"/>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Start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with</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PowerBI</a:t>
            </a:r>
            <a:endPar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17" name="ZoneTexte 9">
            <a:extLst>
              <a:ext uri="{FF2B5EF4-FFF2-40B4-BE49-F238E27FC236}">
                <a16:creationId xmlns:a16="http://schemas.microsoft.com/office/drawing/2014/main" id="{C49DDD32-E051-9D2E-57A7-4D201339FD23}"/>
              </a:ext>
            </a:extLst>
          </p:cNvPr>
          <p:cNvSpPr txBox="1"/>
          <p:nvPr/>
        </p:nvSpPr>
        <p:spPr>
          <a:xfrm>
            <a:off x="477415" y="6290882"/>
            <a:ext cx="1830242" cy="289441"/>
          </a:xfrm>
          <a:prstGeom prst="roundRect">
            <a:avLst/>
          </a:prstGeom>
          <a:solidFill>
            <a:srgbClr val="FFC0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From</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Rookie to Rock”</a:t>
            </a:r>
          </a:p>
        </p:txBody>
      </p:sp>
      <p:sp>
        <p:nvSpPr>
          <p:cNvPr id="19" name="Slide Number Placeholder 2">
            <a:extLst>
              <a:ext uri="{FF2B5EF4-FFF2-40B4-BE49-F238E27FC236}">
                <a16:creationId xmlns:a16="http://schemas.microsoft.com/office/drawing/2014/main" id="{7CF91A9C-3A2D-4E7C-8894-A08391D70360}"/>
              </a:ext>
            </a:extLst>
          </p:cNvPr>
          <p:cNvSpPr>
            <a:spLocks noGrp="1"/>
          </p:cNvSpPr>
          <p:nvPr>
            <p:ph type="sldNum" sz="quarter" idx="12"/>
          </p:nvPr>
        </p:nvSpPr>
        <p:spPr>
          <a:xfrm>
            <a:off x="5067926" y="6164959"/>
            <a:ext cx="154305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5BBE6-4D37-41ED-BFCF-2638F8B30031}" type="slidenum">
              <a:rPr kumimoji="0" lang="fr-FR" sz="1400" b="0" i="0" u="none" strike="noStrike" kern="1200" cap="none" spc="0" normalizeH="0" baseline="0" noProof="0" smtClean="0">
                <a:ln>
                  <a:noFill/>
                </a:ln>
                <a:solidFill>
                  <a:prstClr val="white"/>
                </a:solidFill>
                <a:effectLst/>
                <a:uLnTx/>
                <a:uFillTx/>
                <a:latin typeface="Comic Sans MS" panose="030F0702030302020204" pitchFamily="66"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fr-FR" sz="9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5" name="ZoneTexte 1">
            <a:extLst>
              <a:ext uri="{FF2B5EF4-FFF2-40B4-BE49-F238E27FC236}">
                <a16:creationId xmlns:a16="http://schemas.microsoft.com/office/drawing/2014/main" id="{5A3DD876-8FB4-EB58-CE21-5EF9661EA2D3}"/>
              </a:ext>
            </a:extLst>
          </p:cNvPr>
          <p:cNvSpPr txBox="1"/>
          <p:nvPr/>
        </p:nvSpPr>
        <p:spPr>
          <a:xfrm>
            <a:off x="477415" y="1657474"/>
            <a:ext cx="6195252" cy="3551660"/>
          </a:xfrm>
          <a:prstGeom prst="roundRect">
            <a:avLst>
              <a:gd name="adj" fmla="val 0"/>
            </a:avLst>
          </a:prstGeom>
          <a:noFill/>
        </p:spPr>
        <p:txBody>
          <a:bodyPr wrap="square" lIns="72000" tIns="72000" rIns="72000" bIns="72000" rtlCol="0">
            <a:spAutoFit/>
          </a:bodyPr>
          <a:lstStyle/>
          <a:p>
            <a:pPr lvl="0">
              <a:defRPr/>
            </a:pPr>
            <a:r>
              <a:rPr lang="en-US" sz="1600" dirty="0">
                <a:solidFill>
                  <a:prstClr val="white"/>
                </a:solidFill>
                <a:latin typeface="Comic Sans MS" panose="030F0702030302020204" pitchFamily="66" charset="0"/>
              </a:rPr>
              <a:t>If you only need to know and understand one DAX formula, make it this one. </a:t>
            </a:r>
            <a:r>
              <a:rPr lang="en-US" sz="1600" b="1" dirty="0">
                <a:solidFill>
                  <a:srgbClr val="FFD200"/>
                </a:solidFill>
                <a:latin typeface="Comic Sans MS" panose="030F0702030302020204" pitchFamily="66" charset="0"/>
              </a:rPr>
              <a:t>CALCULATE</a:t>
            </a:r>
            <a:r>
              <a:rPr lang="en-US" sz="1600" dirty="0">
                <a:solidFill>
                  <a:prstClr val="white"/>
                </a:solidFill>
                <a:latin typeface="Comic Sans MS" panose="030F0702030302020204" pitchFamily="66" charset="0"/>
              </a:rPr>
              <a:t> is the most powerful function in the DAX language. Here a Quick Guide to explore step by step how this function works.</a:t>
            </a:r>
          </a:p>
          <a:p>
            <a:pPr lvl="0">
              <a:defRPr/>
            </a:pPr>
            <a:endParaRPr lang="en-US" sz="1600" dirty="0">
              <a:solidFill>
                <a:prstClr val="white"/>
              </a:solidFill>
              <a:latin typeface="Comic Sans MS" panose="030F0702030302020204" pitchFamily="66" charset="0"/>
            </a:endParaRPr>
          </a:p>
          <a:p>
            <a:pPr marL="742950" lvl="1" indent="-285750">
              <a:lnSpc>
                <a:spcPct val="150000"/>
              </a:lnSpc>
              <a:buClr>
                <a:schemeClr val="accent2"/>
              </a:buClr>
              <a:buSzPct val="120000"/>
              <a:buFont typeface="Wingdings" panose="05000000000000000000" pitchFamily="2" charset="2"/>
              <a:buChar char="ü"/>
              <a:defRPr/>
            </a:pPr>
            <a:r>
              <a:rPr lang="en-US" sz="1600" dirty="0">
                <a:solidFill>
                  <a:prstClr val="white"/>
                </a:solidFill>
                <a:latin typeface="Comic Sans MS" panose="030F0702030302020204" pitchFamily="66" charset="0"/>
              </a:rPr>
              <a:t>Part 1 - Substitution role, Calculation with “FILTER”</a:t>
            </a:r>
          </a:p>
          <a:p>
            <a:pPr marL="742950" lvl="1" indent="-285750">
              <a:lnSpc>
                <a:spcPct val="150000"/>
              </a:lnSpc>
              <a:buClr>
                <a:schemeClr val="accent2"/>
              </a:buClr>
              <a:buSzPct val="120000"/>
              <a:buFont typeface="Wingdings" panose="05000000000000000000" pitchFamily="2" charset="2"/>
              <a:buChar char="ü"/>
              <a:defRPr/>
            </a:pPr>
            <a:r>
              <a:rPr lang="en-US" sz="1600" dirty="0">
                <a:solidFill>
                  <a:prstClr val="white"/>
                </a:solidFill>
                <a:latin typeface="Comic Sans MS" panose="030F0702030302020204" pitchFamily="66" charset="0"/>
              </a:rPr>
              <a:t>Part 2 - Context transition, Calculation with ALL, ALLEXCEPT, ALLSELECTED</a:t>
            </a:r>
          </a:p>
          <a:p>
            <a:pPr marL="742950" lvl="1" indent="-285750">
              <a:lnSpc>
                <a:spcPct val="150000"/>
              </a:lnSpc>
              <a:buClr>
                <a:schemeClr val="accent2"/>
              </a:buClr>
              <a:buSzPct val="120000"/>
              <a:buFont typeface="Wingdings" panose="05000000000000000000" pitchFamily="2" charset="2"/>
              <a:buChar char="ü"/>
              <a:defRPr/>
            </a:pPr>
            <a:r>
              <a:rPr lang="en-US" sz="1600" dirty="0">
                <a:solidFill>
                  <a:prstClr val="white"/>
                </a:solidFill>
                <a:latin typeface="Comic Sans MS" panose="030F0702030302020204" pitchFamily="66" charset="0"/>
              </a:rPr>
              <a:t>Part 3 - Context transition &amp; Iteration</a:t>
            </a:r>
          </a:p>
          <a:p>
            <a:pPr marL="742950" lvl="1" indent="-285750">
              <a:lnSpc>
                <a:spcPct val="150000"/>
              </a:lnSpc>
              <a:buClr>
                <a:schemeClr val="accent2"/>
              </a:buClr>
              <a:buSzPct val="120000"/>
              <a:buFont typeface="Wingdings" panose="05000000000000000000" pitchFamily="2" charset="2"/>
              <a:buChar char="ü"/>
              <a:defRPr/>
            </a:pPr>
            <a:r>
              <a:rPr lang="en-US" sz="1600" dirty="0">
                <a:solidFill>
                  <a:prstClr val="white"/>
                </a:solidFill>
                <a:latin typeface="Comic Sans MS" panose="030F0702030302020204" pitchFamily="66" charset="0"/>
              </a:rPr>
              <a:t>Part 4 - Rules Summary</a:t>
            </a:r>
          </a:p>
          <a:p>
            <a:pPr marL="742950" lvl="1" indent="-285750">
              <a:lnSpc>
                <a:spcPct val="150000"/>
              </a:lnSpc>
              <a:buClr>
                <a:schemeClr val="accent2"/>
              </a:buClr>
              <a:buSzPct val="120000"/>
              <a:buFont typeface="Wingdings" panose="05000000000000000000" pitchFamily="2" charset="2"/>
              <a:buChar char="ü"/>
              <a:defRPr/>
            </a:pPr>
            <a:r>
              <a:rPr lang="en-US" sz="1600" dirty="0">
                <a:solidFill>
                  <a:prstClr val="white"/>
                </a:solidFill>
                <a:latin typeface="Comic Sans MS" panose="030F0702030302020204" pitchFamily="66" charset="0"/>
              </a:rPr>
              <a:t>Part 5 - Useful Patterns</a:t>
            </a:r>
          </a:p>
        </p:txBody>
      </p:sp>
      <p:sp>
        <p:nvSpPr>
          <p:cNvPr id="2" name="ZoneTexte 9">
            <a:extLst>
              <a:ext uri="{FF2B5EF4-FFF2-40B4-BE49-F238E27FC236}">
                <a16:creationId xmlns:a16="http://schemas.microsoft.com/office/drawing/2014/main" id="{86260B49-70F1-C9FA-FC77-72B8B2DB692A}"/>
              </a:ext>
            </a:extLst>
          </p:cNvPr>
          <p:cNvSpPr txBox="1"/>
          <p:nvPr/>
        </p:nvSpPr>
        <p:spPr>
          <a:xfrm>
            <a:off x="2451534" y="6203373"/>
            <a:ext cx="4406466" cy="340519"/>
          </a:xfrm>
          <a:prstGeom prst="roundRect">
            <a:avLst/>
          </a:prstGeom>
          <a:noFill/>
        </p:spPr>
        <p:txBody>
          <a:bodyPr wrap="square" rtlCol="0">
            <a:spAutoFit/>
          </a:bodyPr>
          <a:lstStyle/>
          <a:p>
            <a:pPr lvl="0">
              <a:defRPr/>
            </a:pPr>
            <a:r>
              <a:rPr lang="en-US" sz="1400" b="1" dirty="0">
                <a:solidFill>
                  <a:prstClr val="white"/>
                </a:solidFill>
                <a:latin typeface="Comic Sans MS" panose="030F0702030302020204" pitchFamily="66" charset="0"/>
              </a:rPr>
              <a:t>Patou Tips #48 – Quick Guide of Calculate</a:t>
            </a:r>
            <a:endParaRPr lang="en-US" sz="1400" dirty="0">
              <a:solidFill>
                <a:prstClr val="white"/>
              </a:solidFill>
              <a:latin typeface="Comic Sans MS" panose="030F0702030302020204" pitchFamily="66" charset="0"/>
            </a:endParaRPr>
          </a:p>
        </p:txBody>
      </p:sp>
    </p:spTree>
    <p:extLst>
      <p:ext uri="{BB962C8B-B14F-4D97-AF65-F5344CB8AC3E}">
        <p14:creationId xmlns:p14="http://schemas.microsoft.com/office/powerpoint/2010/main" val="1251236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464B4E"/>
            </a:gs>
            <a:gs pos="1000">
              <a:srgbClr val="5D6162"/>
            </a:gs>
            <a:gs pos="17000">
              <a:srgbClr val="161316"/>
            </a:gs>
            <a:gs pos="100000">
              <a:srgbClr val="080609"/>
            </a:gs>
          </a:gsLst>
          <a:lin ang="16200000" scaled="1"/>
          <a:tileRect/>
        </a:gradFill>
        <a:effectLst/>
      </p:bgPr>
    </p:bg>
    <p:spTree>
      <p:nvGrpSpPr>
        <p:cNvPr id="1" name="">
          <a:extLst>
            <a:ext uri="{FF2B5EF4-FFF2-40B4-BE49-F238E27FC236}">
              <a16:creationId xmlns:a16="http://schemas.microsoft.com/office/drawing/2014/main" id="{D41CA3F7-88DE-7F71-B154-5F494CB567A1}"/>
            </a:ext>
          </a:extLst>
        </p:cNvPr>
        <p:cNvGrpSpPr/>
        <p:nvPr/>
      </p:nvGrpSpPr>
      <p:grpSpPr>
        <a:xfrm>
          <a:off x="0" y="0"/>
          <a:ext cx="0" cy="0"/>
          <a:chOff x="0" y="0"/>
          <a:chExt cx="0" cy="0"/>
        </a:xfrm>
      </p:grpSpPr>
      <p:pic>
        <p:nvPicPr>
          <p:cNvPr id="23" name="Picture 22">
            <a:extLst>
              <a:ext uri="{FF2B5EF4-FFF2-40B4-BE49-F238E27FC236}">
                <a16:creationId xmlns:a16="http://schemas.microsoft.com/office/drawing/2014/main" id="{19CBA0DD-36AB-5F3E-16D6-F83ED49FB374}"/>
              </a:ext>
            </a:extLst>
          </p:cNvPr>
          <p:cNvPicPr>
            <a:picLocks noChangeAspect="1"/>
          </p:cNvPicPr>
          <p:nvPr/>
        </p:nvPicPr>
        <p:blipFill>
          <a:blip r:embed="rId3"/>
          <a:srcRect l="1734" t="5736" r="3031"/>
          <a:stretch>
            <a:fillRect/>
          </a:stretch>
        </p:blipFill>
        <p:spPr>
          <a:xfrm>
            <a:off x="782002" y="4687334"/>
            <a:ext cx="2150033" cy="1210553"/>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sp>
        <p:nvSpPr>
          <p:cNvPr id="13" name="Rectangle 12">
            <a:extLst>
              <a:ext uri="{FF2B5EF4-FFF2-40B4-BE49-F238E27FC236}">
                <a16:creationId xmlns:a16="http://schemas.microsoft.com/office/drawing/2014/main" id="{58B21C85-0423-E4D6-2D13-D7EF52F8EE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57" y="0"/>
            <a:ext cx="685628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Image 3" descr="Une image contenant dessin humoristique, sourire, Front, lunettes">
            <a:extLst>
              <a:ext uri="{FF2B5EF4-FFF2-40B4-BE49-F238E27FC236}">
                <a16:creationId xmlns:a16="http://schemas.microsoft.com/office/drawing/2014/main" id="{AAA638A9-0E25-7AE1-D427-99AE662601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6694" y="176442"/>
            <a:ext cx="1055973" cy="1075896"/>
          </a:xfrm>
          <a:prstGeom prst="rect">
            <a:avLst/>
          </a:prstGeom>
        </p:spPr>
      </p:pic>
      <p:sp>
        <p:nvSpPr>
          <p:cNvPr id="10" name="ZoneTexte 10">
            <a:extLst>
              <a:ext uri="{FF2B5EF4-FFF2-40B4-BE49-F238E27FC236}">
                <a16:creationId xmlns:a16="http://schemas.microsoft.com/office/drawing/2014/main" id="{DD6ADBEE-7250-DCFC-80FE-8DC35B28E4E6}"/>
              </a:ext>
            </a:extLst>
          </p:cNvPr>
          <p:cNvSpPr txBox="1"/>
          <p:nvPr/>
        </p:nvSpPr>
        <p:spPr>
          <a:xfrm>
            <a:off x="454520" y="328653"/>
            <a:ext cx="533668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CALCULATE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sym typeface="Wingdings" panose="05000000000000000000" pitchFamily="2" charset="2"/>
              </a:rPr>
              <a:t>Evaluation Context</a:t>
            </a:r>
            <a:endPar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endParaRPr>
          </a:p>
        </p:txBody>
      </p:sp>
      <p:cxnSp>
        <p:nvCxnSpPr>
          <p:cNvPr id="15" name="Straight Connector 14">
            <a:extLst>
              <a:ext uri="{FF2B5EF4-FFF2-40B4-BE49-F238E27FC236}">
                <a16:creationId xmlns:a16="http://schemas.microsoft.com/office/drawing/2014/main" id="{514CF918-D656-54D4-A98F-4253E61DB67B}"/>
              </a:ext>
            </a:extLst>
          </p:cNvPr>
          <p:cNvCxnSpPr/>
          <p:nvPr/>
        </p:nvCxnSpPr>
        <p:spPr>
          <a:xfrm>
            <a:off x="2243851" y="6140722"/>
            <a:ext cx="4292074"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6" name="ZoneTexte 9">
            <a:extLst>
              <a:ext uri="{FF2B5EF4-FFF2-40B4-BE49-F238E27FC236}">
                <a16:creationId xmlns:a16="http://schemas.microsoft.com/office/drawing/2014/main" id="{49A5641E-351D-2899-706B-00598B57F715}"/>
              </a:ext>
            </a:extLst>
          </p:cNvPr>
          <p:cNvSpPr txBox="1"/>
          <p:nvPr/>
        </p:nvSpPr>
        <p:spPr>
          <a:xfrm rot="21449051">
            <a:off x="366250" y="6024785"/>
            <a:ext cx="1825298" cy="289441"/>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Start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with</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PowerBI</a:t>
            </a:r>
            <a:endPar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17" name="ZoneTexte 9">
            <a:extLst>
              <a:ext uri="{FF2B5EF4-FFF2-40B4-BE49-F238E27FC236}">
                <a16:creationId xmlns:a16="http://schemas.microsoft.com/office/drawing/2014/main" id="{35CEE30D-80BC-3392-D689-FE72600EE761}"/>
              </a:ext>
            </a:extLst>
          </p:cNvPr>
          <p:cNvSpPr txBox="1"/>
          <p:nvPr/>
        </p:nvSpPr>
        <p:spPr>
          <a:xfrm>
            <a:off x="477415" y="6290882"/>
            <a:ext cx="1830242" cy="289441"/>
          </a:xfrm>
          <a:prstGeom prst="roundRect">
            <a:avLst/>
          </a:prstGeom>
          <a:solidFill>
            <a:srgbClr val="FFC0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From</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Rookie to Rock”</a:t>
            </a:r>
          </a:p>
        </p:txBody>
      </p:sp>
      <p:sp>
        <p:nvSpPr>
          <p:cNvPr id="19" name="Slide Number Placeholder 2">
            <a:extLst>
              <a:ext uri="{FF2B5EF4-FFF2-40B4-BE49-F238E27FC236}">
                <a16:creationId xmlns:a16="http://schemas.microsoft.com/office/drawing/2014/main" id="{CF36E840-78D2-4E36-DF8A-1EA833AE791E}"/>
              </a:ext>
            </a:extLst>
          </p:cNvPr>
          <p:cNvSpPr>
            <a:spLocks noGrp="1"/>
          </p:cNvSpPr>
          <p:nvPr>
            <p:ph type="sldNum" sz="quarter" idx="12"/>
          </p:nvPr>
        </p:nvSpPr>
        <p:spPr>
          <a:xfrm>
            <a:off x="5067926" y="6164959"/>
            <a:ext cx="154305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5BBE6-4D37-41ED-BFCF-2638F8B30031}" type="slidenum">
              <a:rPr kumimoji="0" lang="fr-FR" sz="1400" b="0" i="0" u="none" strike="noStrike" kern="1200" cap="none" spc="0" normalizeH="0" baseline="0" noProof="0" smtClean="0">
                <a:ln>
                  <a:noFill/>
                </a:ln>
                <a:solidFill>
                  <a:prstClr val="white"/>
                </a:solidFill>
                <a:effectLst/>
                <a:uLnTx/>
                <a:uFillTx/>
                <a:latin typeface="Comic Sans MS" panose="030F0702030302020204" pitchFamily="66"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fr-FR" sz="9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2" name="ZoneTexte 1">
            <a:extLst>
              <a:ext uri="{FF2B5EF4-FFF2-40B4-BE49-F238E27FC236}">
                <a16:creationId xmlns:a16="http://schemas.microsoft.com/office/drawing/2014/main" id="{BEA6A6AF-DBA2-57C6-B2CA-5D7ECF7ED9D6}"/>
              </a:ext>
            </a:extLst>
          </p:cNvPr>
          <p:cNvSpPr txBox="1"/>
          <p:nvPr/>
        </p:nvSpPr>
        <p:spPr>
          <a:xfrm>
            <a:off x="535668" y="1389965"/>
            <a:ext cx="1661353" cy="306467"/>
          </a:xfrm>
          <a:prstGeom prst="roundRect">
            <a:avLst/>
          </a:prstGeom>
          <a:solidFill>
            <a:srgbClr val="FFC0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Filter</a:t>
            </a:r>
            <a:r>
              <a:rPr kumimoji="0" lang="fr-FR" sz="12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a:t>
            </a:r>
            <a:r>
              <a:rPr kumimoji="0" lang="fr-FR" sz="12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Context</a:t>
            </a:r>
            <a:endParaRPr kumimoji="0" lang="fr-FR" sz="12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pic>
        <p:nvPicPr>
          <p:cNvPr id="6" name="Picture 5">
            <a:extLst>
              <a:ext uri="{FF2B5EF4-FFF2-40B4-BE49-F238E27FC236}">
                <a16:creationId xmlns:a16="http://schemas.microsoft.com/office/drawing/2014/main" id="{25E97FB8-F997-7EC5-865D-876147C5C971}"/>
              </a:ext>
            </a:extLst>
          </p:cNvPr>
          <p:cNvPicPr>
            <a:picLocks noChangeAspect="1"/>
          </p:cNvPicPr>
          <p:nvPr/>
        </p:nvPicPr>
        <p:blipFill>
          <a:blip r:embed="rId5"/>
          <a:stretch>
            <a:fillRect/>
          </a:stretch>
        </p:blipFill>
        <p:spPr>
          <a:xfrm>
            <a:off x="782002" y="3103487"/>
            <a:ext cx="615787" cy="1249337"/>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516BAC9B-9901-B70C-425D-F3FEC067661B}"/>
              </a:ext>
            </a:extLst>
          </p:cNvPr>
          <p:cNvPicPr>
            <a:picLocks noChangeAspect="1"/>
          </p:cNvPicPr>
          <p:nvPr/>
        </p:nvPicPr>
        <p:blipFill>
          <a:blip r:embed="rId6"/>
          <a:stretch>
            <a:fillRect/>
          </a:stretch>
        </p:blipFill>
        <p:spPr>
          <a:xfrm>
            <a:off x="1924400" y="3122057"/>
            <a:ext cx="2868441" cy="1347299"/>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sp>
        <p:nvSpPr>
          <p:cNvPr id="12" name="Arrow: Right 11">
            <a:extLst>
              <a:ext uri="{FF2B5EF4-FFF2-40B4-BE49-F238E27FC236}">
                <a16:creationId xmlns:a16="http://schemas.microsoft.com/office/drawing/2014/main" id="{2D75D097-CDBC-4CDD-C22F-DA019C26BB4C}"/>
              </a:ext>
            </a:extLst>
          </p:cNvPr>
          <p:cNvSpPr/>
          <p:nvPr/>
        </p:nvSpPr>
        <p:spPr>
          <a:xfrm>
            <a:off x="1379987" y="3540429"/>
            <a:ext cx="592627" cy="277909"/>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Arrow: Up-Down 13">
            <a:extLst>
              <a:ext uri="{FF2B5EF4-FFF2-40B4-BE49-F238E27FC236}">
                <a16:creationId xmlns:a16="http://schemas.microsoft.com/office/drawing/2014/main" id="{8933E67E-979C-29E2-051D-935ECA68B369}"/>
              </a:ext>
            </a:extLst>
          </p:cNvPr>
          <p:cNvSpPr/>
          <p:nvPr/>
        </p:nvSpPr>
        <p:spPr>
          <a:xfrm>
            <a:off x="949077" y="4275281"/>
            <a:ext cx="299142" cy="489596"/>
          </a:xfrm>
          <a:prstGeom prst="upDownArrow">
            <a:avLst/>
          </a:prstGeom>
          <a:solidFill>
            <a:srgbClr val="FFD2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Rectangle: Rounded Corners 19">
            <a:extLst>
              <a:ext uri="{FF2B5EF4-FFF2-40B4-BE49-F238E27FC236}">
                <a16:creationId xmlns:a16="http://schemas.microsoft.com/office/drawing/2014/main" id="{A5BE27A6-3C82-3FC5-1134-388ADE84212C}"/>
              </a:ext>
            </a:extLst>
          </p:cNvPr>
          <p:cNvSpPr/>
          <p:nvPr/>
        </p:nvSpPr>
        <p:spPr>
          <a:xfrm>
            <a:off x="1041836" y="5329026"/>
            <a:ext cx="976773" cy="242701"/>
          </a:xfrm>
          <a:prstGeom prst="roundRect">
            <a:avLst>
              <a:gd name="adj" fmla="val 8895"/>
            </a:avLst>
          </a:prstGeom>
          <a:noFill/>
          <a:ln w="28575">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4" name="Rectangle: Rounded Corners 23">
            <a:extLst>
              <a:ext uri="{FF2B5EF4-FFF2-40B4-BE49-F238E27FC236}">
                <a16:creationId xmlns:a16="http://schemas.microsoft.com/office/drawing/2014/main" id="{66E3D02B-D7B7-2277-61BA-7BA0598A3971}"/>
              </a:ext>
            </a:extLst>
          </p:cNvPr>
          <p:cNvSpPr/>
          <p:nvPr/>
        </p:nvSpPr>
        <p:spPr>
          <a:xfrm>
            <a:off x="1986655" y="3359162"/>
            <a:ext cx="2720811" cy="669779"/>
          </a:xfrm>
          <a:prstGeom prst="roundRect">
            <a:avLst>
              <a:gd name="adj" fmla="val 8895"/>
            </a:avLst>
          </a:prstGeom>
          <a:noFill/>
          <a:ln w="28575">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6" name="TextBox 25">
            <a:extLst>
              <a:ext uri="{FF2B5EF4-FFF2-40B4-BE49-F238E27FC236}">
                <a16:creationId xmlns:a16="http://schemas.microsoft.com/office/drawing/2014/main" id="{9095BB16-9427-4253-5271-246D4563191E}"/>
              </a:ext>
            </a:extLst>
          </p:cNvPr>
          <p:cNvSpPr txBox="1"/>
          <p:nvPr/>
        </p:nvSpPr>
        <p:spPr>
          <a:xfrm>
            <a:off x="2307657" y="1216242"/>
            <a:ext cx="4365010"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Determines the visible rows and the scope of the calculation</a:t>
            </a:r>
            <a:endParaRPr kumimoji="0" lang="fr-FR" sz="16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28" name="Picture 27">
            <a:extLst>
              <a:ext uri="{FF2B5EF4-FFF2-40B4-BE49-F238E27FC236}">
                <a16:creationId xmlns:a16="http://schemas.microsoft.com/office/drawing/2014/main" id="{62CDA0F7-E39C-BF44-0C01-A232B2C05E4D}"/>
              </a:ext>
            </a:extLst>
          </p:cNvPr>
          <p:cNvPicPr>
            <a:picLocks noChangeAspect="1"/>
          </p:cNvPicPr>
          <p:nvPr/>
        </p:nvPicPr>
        <p:blipFill>
          <a:blip r:embed="rId7"/>
          <a:stretch>
            <a:fillRect/>
          </a:stretch>
        </p:blipFill>
        <p:spPr>
          <a:xfrm>
            <a:off x="5337255" y="3094061"/>
            <a:ext cx="1039706" cy="2536252"/>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sp>
        <p:nvSpPr>
          <p:cNvPr id="29" name="Arrow: Right 28">
            <a:extLst>
              <a:ext uri="{FF2B5EF4-FFF2-40B4-BE49-F238E27FC236}">
                <a16:creationId xmlns:a16="http://schemas.microsoft.com/office/drawing/2014/main" id="{425BFFF5-AB2A-602F-82A2-3F64B8D5964F}"/>
              </a:ext>
            </a:extLst>
          </p:cNvPr>
          <p:cNvSpPr/>
          <p:nvPr/>
        </p:nvSpPr>
        <p:spPr>
          <a:xfrm flipH="1">
            <a:off x="4740932" y="3523932"/>
            <a:ext cx="592627" cy="277909"/>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 name="Rectangle: Rounded Corners 29">
            <a:extLst>
              <a:ext uri="{FF2B5EF4-FFF2-40B4-BE49-F238E27FC236}">
                <a16:creationId xmlns:a16="http://schemas.microsoft.com/office/drawing/2014/main" id="{86EE0733-BC76-C454-52DA-FA8F74CD1E16}"/>
              </a:ext>
            </a:extLst>
          </p:cNvPr>
          <p:cNvSpPr/>
          <p:nvPr/>
        </p:nvSpPr>
        <p:spPr>
          <a:xfrm>
            <a:off x="5337254" y="3069824"/>
            <a:ext cx="1039706" cy="2557976"/>
          </a:xfrm>
          <a:prstGeom prst="roundRect">
            <a:avLst>
              <a:gd name="adj" fmla="val 8895"/>
            </a:avLst>
          </a:prstGeom>
          <a:noFill/>
          <a:ln w="28575">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TextBox 30">
            <a:extLst>
              <a:ext uri="{FF2B5EF4-FFF2-40B4-BE49-F238E27FC236}">
                <a16:creationId xmlns:a16="http://schemas.microsoft.com/office/drawing/2014/main" id="{D166003D-3C02-7EFB-0896-0D2EC67FF554}"/>
              </a:ext>
            </a:extLst>
          </p:cNvPr>
          <p:cNvSpPr txBox="1"/>
          <p:nvPr/>
        </p:nvSpPr>
        <p:spPr>
          <a:xfrm>
            <a:off x="535667" y="1801047"/>
            <a:ext cx="5950393" cy="116955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Filtering contexts can be:</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Direct: via visual elements, filtering options such as slicers, filter panels, or modeling</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Indirect: via filter functions such as ALL (REMOVEFILTER), FILTER, ALLEXCEPT, etc.</a:t>
            </a:r>
          </a:p>
        </p:txBody>
      </p:sp>
      <p:sp>
        <p:nvSpPr>
          <p:cNvPr id="3" name="ZoneTexte 9">
            <a:extLst>
              <a:ext uri="{FF2B5EF4-FFF2-40B4-BE49-F238E27FC236}">
                <a16:creationId xmlns:a16="http://schemas.microsoft.com/office/drawing/2014/main" id="{5B5928A0-434C-E2C2-7A45-2B69A96A2667}"/>
              </a:ext>
            </a:extLst>
          </p:cNvPr>
          <p:cNvSpPr txBox="1"/>
          <p:nvPr/>
        </p:nvSpPr>
        <p:spPr>
          <a:xfrm>
            <a:off x="2451534" y="6203373"/>
            <a:ext cx="4406466" cy="340519"/>
          </a:xfrm>
          <a:prstGeom prst="roundRect">
            <a:avLst/>
          </a:prstGeom>
          <a:noFill/>
        </p:spPr>
        <p:txBody>
          <a:bodyPr wrap="square" rtlCol="0">
            <a:spAutoFit/>
          </a:bodyPr>
          <a:lstStyle/>
          <a:p>
            <a:pPr lvl="0">
              <a:defRPr/>
            </a:pPr>
            <a:r>
              <a:rPr lang="en-US" sz="1400" b="1" dirty="0">
                <a:solidFill>
                  <a:prstClr val="white"/>
                </a:solidFill>
                <a:latin typeface="Comic Sans MS" panose="030F0702030302020204" pitchFamily="66" charset="0"/>
              </a:rPr>
              <a:t>Patou Tips #48 – Quick Guide of Calculate</a:t>
            </a:r>
            <a:endParaRPr lang="en-US" sz="1400" dirty="0">
              <a:solidFill>
                <a:prstClr val="white"/>
              </a:solidFill>
              <a:latin typeface="Comic Sans MS" panose="030F0702030302020204" pitchFamily="66" charset="0"/>
            </a:endParaRPr>
          </a:p>
        </p:txBody>
      </p:sp>
    </p:spTree>
    <p:extLst>
      <p:ext uri="{BB962C8B-B14F-4D97-AF65-F5344CB8AC3E}">
        <p14:creationId xmlns:p14="http://schemas.microsoft.com/office/powerpoint/2010/main" val="1966747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464B4E"/>
            </a:gs>
            <a:gs pos="1000">
              <a:srgbClr val="5D6162"/>
            </a:gs>
            <a:gs pos="17000">
              <a:srgbClr val="161316"/>
            </a:gs>
            <a:gs pos="100000">
              <a:srgbClr val="080609"/>
            </a:gs>
          </a:gsLst>
          <a:lin ang="16200000" scaled="1"/>
          <a:tileRect/>
        </a:gradFill>
        <a:effectLst/>
      </p:bgPr>
    </p:bg>
    <p:spTree>
      <p:nvGrpSpPr>
        <p:cNvPr id="1" name="">
          <a:extLst>
            <a:ext uri="{FF2B5EF4-FFF2-40B4-BE49-F238E27FC236}">
              <a16:creationId xmlns:a16="http://schemas.microsoft.com/office/drawing/2014/main" id="{E78579F8-1409-626B-8462-059B0564DEBF}"/>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43B6E985-D433-B5E0-060E-6C4FD9A56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57" y="0"/>
            <a:ext cx="685628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Image 3" descr="Une image contenant dessin humoristique, sourire, Front, lunettes">
            <a:extLst>
              <a:ext uri="{FF2B5EF4-FFF2-40B4-BE49-F238E27FC236}">
                <a16:creationId xmlns:a16="http://schemas.microsoft.com/office/drawing/2014/main" id="{ADADAD81-A5C6-3C7C-218A-CFA726CA2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6694" y="176442"/>
            <a:ext cx="1055973" cy="1075896"/>
          </a:xfrm>
          <a:prstGeom prst="rect">
            <a:avLst/>
          </a:prstGeom>
        </p:spPr>
      </p:pic>
      <p:sp>
        <p:nvSpPr>
          <p:cNvPr id="10" name="ZoneTexte 10">
            <a:extLst>
              <a:ext uri="{FF2B5EF4-FFF2-40B4-BE49-F238E27FC236}">
                <a16:creationId xmlns:a16="http://schemas.microsoft.com/office/drawing/2014/main" id="{46F57DA7-B89E-FA18-399B-325550D33668}"/>
              </a:ext>
            </a:extLst>
          </p:cNvPr>
          <p:cNvSpPr txBox="1"/>
          <p:nvPr/>
        </p:nvSpPr>
        <p:spPr>
          <a:xfrm>
            <a:off x="454520" y="328653"/>
            <a:ext cx="533668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CALCULATE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sym typeface="Wingdings" panose="05000000000000000000" pitchFamily="2" charset="2"/>
              </a:rPr>
              <a:t>Context transition</a:t>
            </a:r>
            <a:endPar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endParaRPr>
          </a:p>
        </p:txBody>
      </p:sp>
      <p:cxnSp>
        <p:nvCxnSpPr>
          <p:cNvPr id="15" name="Straight Connector 14">
            <a:extLst>
              <a:ext uri="{FF2B5EF4-FFF2-40B4-BE49-F238E27FC236}">
                <a16:creationId xmlns:a16="http://schemas.microsoft.com/office/drawing/2014/main" id="{C672E346-106B-37DC-D09F-8F33322F4D28}"/>
              </a:ext>
            </a:extLst>
          </p:cNvPr>
          <p:cNvCxnSpPr/>
          <p:nvPr/>
        </p:nvCxnSpPr>
        <p:spPr>
          <a:xfrm>
            <a:off x="2565068" y="6163958"/>
            <a:ext cx="4292074"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6" name="ZoneTexte 9">
            <a:extLst>
              <a:ext uri="{FF2B5EF4-FFF2-40B4-BE49-F238E27FC236}">
                <a16:creationId xmlns:a16="http://schemas.microsoft.com/office/drawing/2014/main" id="{24D1861B-13BB-54F8-0212-045FACD18896}"/>
              </a:ext>
            </a:extLst>
          </p:cNvPr>
          <p:cNvSpPr txBox="1"/>
          <p:nvPr/>
        </p:nvSpPr>
        <p:spPr>
          <a:xfrm rot="21449051">
            <a:off x="366250" y="6024785"/>
            <a:ext cx="1825298" cy="289441"/>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Start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with</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PowerBI</a:t>
            </a:r>
            <a:endPar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17" name="ZoneTexte 9">
            <a:extLst>
              <a:ext uri="{FF2B5EF4-FFF2-40B4-BE49-F238E27FC236}">
                <a16:creationId xmlns:a16="http://schemas.microsoft.com/office/drawing/2014/main" id="{9D3FB047-D76D-0ADA-BB61-AC280293AEAF}"/>
              </a:ext>
            </a:extLst>
          </p:cNvPr>
          <p:cNvSpPr txBox="1"/>
          <p:nvPr/>
        </p:nvSpPr>
        <p:spPr>
          <a:xfrm>
            <a:off x="477415" y="6290882"/>
            <a:ext cx="1830242" cy="289441"/>
          </a:xfrm>
          <a:prstGeom prst="roundRect">
            <a:avLst/>
          </a:prstGeom>
          <a:solidFill>
            <a:srgbClr val="FFC0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From</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Rookie to Rock”</a:t>
            </a:r>
          </a:p>
        </p:txBody>
      </p:sp>
      <p:sp>
        <p:nvSpPr>
          <p:cNvPr id="19" name="Slide Number Placeholder 2">
            <a:extLst>
              <a:ext uri="{FF2B5EF4-FFF2-40B4-BE49-F238E27FC236}">
                <a16:creationId xmlns:a16="http://schemas.microsoft.com/office/drawing/2014/main" id="{3874EA5E-0A7F-E36B-EBFB-1DE96B4D3BEA}"/>
              </a:ext>
            </a:extLst>
          </p:cNvPr>
          <p:cNvSpPr>
            <a:spLocks noGrp="1"/>
          </p:cNvSpPr>
          <p:nvPr>
            <p:ph type="sldNum" sz="quarter" idx="12"/>
          </p:nvPr>
        </p:nvSpPr>
        <p:spPr>
          <a:xfrm>
            <a:off x="5067926" y="6164959"/>
            <a:ext cx="154305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5BBE6-4D37-41ED-BFCF-2638F8B30031}" type="slidenum">
              <a:rPr kumimoji="0" lang="fr-FR" sz="1400" b="0" i="0" u="none" strike="noStrike" kern="1200" cap="none" spc="0" normalizeH="0" baseline="0" noProof="0" smtClean="0">
                <a:ln>
                  <a:noFill/>
                </a:ln>
                <a:solidFill>
                  <a:prstClr val="white"/>
                </a:solidFill>
                <a:effectLst/>
                <a:uLnTx/>
                <a:uFillTx/>
                <a:latin typeface="Comic Sans MS" panose="030F0702030302020204" pitchFamily="66"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fr-FR" sz="9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5" name="ZoneTexte 1">
            <a:extLst>
              <a:ext uri="{FF2B5EF4-FFF2-40B4-BE49-F238E27FC236}">
                <a16:creationId xmlns:a16="http://schemas.microsoft.com/office/drawing/2014/main" id="{FFC41E53-4230-7FD6-522E-B1EF336A5A8B}"/>
              </a:ext>
            </a:extLst>
          </p:cNvPr>
          <p:cNvSpPr txBox="1"/>
          <p:nvPr/>
        </p:nvSpPr>
        <p:spPr>
          <a:xfrm>
            <a:off x="454520" y="1649156"/>
            <a:ext cx="3605902" cy="884070"/>
          </a:xfrm>
          <a:prstGeom prst="roundRect">
            <a:avLst>
              <a:gd name="adj" fmla="val 0"/>
            </a:avLst>
          </a:prstGeom>
          <a:noFill/>
        </p:spPr>
        <p:txBody>
          <a:bodyPr wrap="square" lIns="72000" tIns="72000" rIns="72000" bIns="7200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sym typeface="Wingdings" panose="05000000000000000000" pitchFamily="2" charset="2"/>
              </a:rPr>
              <a:t>Context transition is the calculation process but also the one that activates modeling relationships.</a:t>
            </a:r>
            <a:endPar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12" name="ZoneTexte 1">
            <a:extLst>
              <a:ext uri="{FF2B5EF4-FFF2-40B4-BE49-F238E27FC236}">
                <a16:creationId xmlns:a16="http://schemas.microsoft.com/office/drawing/2014/main" id="{611172FA-3D84-6C97-FCEC-48AD927911CC}"/>
              </a:ext>
            </a:extLst>
          </p:cNvPr>
          <p:cNvSpPr txBox="1"/>
          <p:nvPr/>
        </p:nvSpPr>
        <p:spPr>
          <a:xfrm>
            <a:off x="477415" y="1252338"/>
            <a:ext cx="2241367" cy="374571"/>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Context</a:t>
            </a:r>
            <a:r>
              <a:rPr kumimoji="0" lang="fr-FR" sz="16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Transition</a:t>
            </a:r>
          </a:p>
        </p:txBody>
      </p:sp>
      <p:pic>
        <p:nvPicPr>
          <p:cNvPr id="21" name="Picture 20">
            <a:extLst>
              <a:ext uri="{FF2B5EF4-FFF2-40B4-BE49-F238E27FC236}">
                <a16:creationId xmlns:a16="http://schemas.microsoft.com/office/drawing/2014/main" id="{89C1E5D8-FE69-0288-E0CE-ED09E9F84F56}"/>
              </a:ext>
            </a:extLst>
          </p:cNvPr>
          <p:cNvPicPr>
            <a:picLocks noChangeAspect="1"/>
          </p:cNvPicPr>
          <p:nvPr/>
        </p:nvPicPr>
        <p:blipFill>
          <a:blip r:embed="rId4"/>
          <a:stretch>
            <a:fillRect/>
          </a:stretch>
        </p:blipFill>
        <p:spPr>
          <a:xfrm>
            <a:off x="534566" y="3468450"/>
            <a:ext cx="3019192" cy="2117077"/>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sp>
        <p:nvSpPr>
          <p:cNvPr id="22" name="ZoneTexte 1">
            <a:extLst>
              <a:ext uri="{FF2B5EF4-FFF2-40B4-BE49-F238E27FC236}">
                <a16:creationId xmlns:a16="http://schemas.microsoft.com/office/drawing/2014/main" id="{4BE4F154-BCB4-694A-9E03-FC7694E59548}"/>
              </a:ext>
            </a:extLst>
          </p:cNvPr>
          <p:cNvSpPr txBox="1"/>
          <p:nvPr/>
        </p:nvSpPr>
        <p:spPr>
          <a:xfrm>
            <a:off x="4544433" y="1268355"/>
            <a:ext cx="2121153" cy="4669722"/>
          </a:xfrm>
          <a:prstGeom prst="roundRect">
            <a:avLst>
              <a:gd name="adj" fmla="val 0"/>
            </a:avLst>
          </a:prstGeom>
          <a:noFill/>
        </p:spPr>
        <p:txBody>
          <a:bodyPr wrap="square" lIns="72000" tIns="72000" rIns="72000" bIns="7200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How does it work?</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The calculation takes into account the </a:t>
            </a:r>
            <a:r>
              <a:rPr kumimoji="0" lang="en-US" sz="1400" b="0"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Context Filter </a:t>
            </a: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for the </a:t>
            </a:r>
            <a:r>
              <a:rPr kumimoji="0" lang="en-US" sz="1400" b="0" i="0" u="none" strike="noStrike" kern="1200" cap="none" spc="0" normalizeH="0" baseline="0" noProof="0" dirty="0">
                <a:ln>
                  <a:noFill/>
                </a:ln>
                <a:solidFill>
                  <a:srgbClr val="FF6E40"/>
                </a:solidFill>
                <a:effectLst/>
                <a:uLnTx/>
                <a:uFillTx/>
                <a:latin typeface="Comic Sans MS" panose="030F0702030302020204" pitchFamily="66" charset="0"/>
                <a:ea typeface="+mn-ea"/>
                <a:cs typeface="+mn-cs"/>
              </a:rPr>
              <a:t>Evaluation Context</a:t>
            </a: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 here the year "2023".</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Then, still for the </a:t>
            </a:r>
            <a:r>
              <a:rPr kumimoji="0" lang="en-US" sz="1400" b="0" i="0" u="none" strike="noStrike" kern="1200" cap="none" spc="0" normalizeH="0" baseline="0" noProof="0" dirty="0">
                <a:ln>
                  <a:noFill/>
                </a:ln>
                <a:solidFill>
                  <a:srgbClr val="FF6E40"/>
                </a:solidFill>
                <a:effectLst/>
                <a:uLnTx/>
                <a:uFillTx/>
                <a:latin typeface="Comic Sans MS" panose="030F0702030302020204" pitchFamily="66" charset="0"/>
                <a:ea typeface="+mn-ea"/>
                <a:cs typeface="+mn-cs"/>
              </a:rPr>
              <a:t>Evaluation Context</a:t>
            </a: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 it takes into account the </a:t>
            </a:r>
            <a:r>
              <a:rPr kumimoji="0" lang="en-US" sz="1400" b="0" i="0" u="none" strike="noStrike" kern="1200" cap="none" spc="0" normalizeH="0" baseline="0" noProof="0" dirty="0">
                <a:ln>
                  <a:noFill/>
                </a:ln>
                <a:solidFill>
                  <a:srgbClr val="FFFF00"/>
                </a:solidFill>
                <a:effectLst/>
                <a:uLnTx/>
                <a:uFillTx/>
                <a:latin typeface="Comic Sans MS" panose="030F0702030302020204" pitchFamily="66" charset="0"/>
                <a:ea typeface="+mn-ea"/>
                <a:cs typeface="+mn-cs"/>
              </a:rPr>
              <a:t>iteration function </a:t>
            </a: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applied to each row. This </a:t>
            </a:r>
            <a:r>
              <a:rPr kumimoji="0" lang="en-US" sz="1400" b="0"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Row Context </a:t>
            </a: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triggers the </a:t>
            </a:r>
            <a:r>
              <a:rPr kumimoji="0" lang="en-US" sz="1400" b="0" i="0" u="none" strike="noStrike" kern="1200" cap="none" spc="0" normalizeH="0" baseline="0" noProof="0" dirty="0">
                <a:ln>
                  <a:noFill/>
                </a:ln>
                <a:solidFill>
                  <a:srgbClr val="FF6E40"/>
                </a:solidFill>
                <a:effectLst/>
                <a:uLnTx/>
                <a:uFillTx/>
                <a:latin typeface="Comic Sans MS" panose="030F0702030302020204" pitchFamily="66" charset="0"/>
                <a:ea typeface="+mn-ea"/>
                <a:cs typeface="+mn-cs"/>
              </a:rPr>
              <a:t>Context Transition</a:t>
            </a: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The </a:t>
            </a:r>
            <a:r>
              <a:rPr kumimoji="0" lang="en-US" sz="1400" b="0" i="0" u="none" strike="noStrike" kern="1200" cap="none" spc="0" normalizeH="0" baseline="0" noProof="0" dirty="0">
                <a:ln>
                  <a:noFill/>
                </a:ln>
                <a:solidFill>
                  <a:srgbClr val="FF6E40"/>
                </a:solidFill>
                <a:effectLst/>
                <a:uLnTx/>
                <a:uFillTx/>
                <a:latin typeface="Comic Sans MS" panose="030F0702030302020204" pitchFamily="66" charset="0"/>
                <a:ea typeface="+mn-ea"/>
                <a:cs typeface="+mn-cs"/>
              </a:rPr>
              <a:t>Context Transition </a:t>
            </a: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calculates the formula and activates all relationships according to the </a:t>
            </a:r>
            <a:r>
              <a:rPr kumimoji="0" lang="en-US" sz="1400" b="0" i="0" u="none" strike="noStrike" kern="1200" cap="none" spc="0" normalizeH="0" baseline="0" noProof="0" dirty="0">
                <a:ln>
                  <a:noFill/>
                </a:ln>
                <a:solidFill>
                  <a:srgbClr val="FFFF00"/>
                </a:solidFill>
                <a:effectLst/>
                <a:uLnTx/>
                <a:uFillTx/>
                <a:latin typeface="Comic Sans MS" panose="030F0702030302020204" pitchFamily="66" charset="0"/>
                <a:ea typeface="+mn-ea"/>
                <a:cs typeface="+mn-cs"/>
              </a:rPr>
              <a:t>modeling</a:t>
            </a: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a:t>
            </a:r>
          </a:p>
        </p:txBody>
      </p:sp>
      <p:pic>
        <p:nvPicPr>
          <p:cNvPr id="25" name="Picture 24">
            <a:extLst>
              <a:ext uri="{FF2B5EF4-FFF2-40B4-BE49-F238E27FC236}">
                <a16:creationId xmlns:a16="http://schemas.microsoft.com/office/drawing/2014/main" id="{E7D2FDC4-FE61-3298-A6BB-9E7F25B20E54}"/>
              </a:ext>
            </a:extLst>
          </p:cNvPr>
          <p:cNvPicPr>
            <a:picLocks noChangeAspect="1"/>
          </p:cNvPicPr>
          <p:nvPr/>
        </p:nvPicPr>
        <p:blipFill>
          <a:blip r:embed="rId5"/>
          <a:stretch>
            <a:fillRect/>
          </a:stretch>
        </p:blipFill>
        <p:spPr>
          <a:xfrm>
            <a:off x="534565" y="2591461"/>
            <a:ext cx="3325005" cy="749756"/>
          </a:xfrm>
          <a:prstGeom prst="roundRect">
            <a:avLst>
              <a:gd name="adj" fmla="val 7892"/>
            </a:avLst>
          </a:prstGeom>
          <a:ln w="12700">
            <a:solidFill>
              <a:srgbClr val="78ACBE"/>
            </a:solidFill>
          </a:ln>
          <a:effectLst>
            <a:outerShdw blurRad="50800" dist="38100" dir="2700000" algn="tl" rotWithShape="0">
              <a:prstClr val="black">
                <a:alpha val="40000"/>
              </a:prstClr>
            </a:outerShdw>
          </a:effectLst>
        </p:spPr>
      </p:pic>
      <p:pic>
        <p:nvPicPr>
          <p:cNvPr id="26" name="Graphic 25" descr="Badge 1 with solid fill">
            <a:extLst>
              <a:ext uri="{FF2B5EF4-FFF2-40B4-BE49-F238E27FC236}">
                <a16:creationId xmlns:a16="http://schemas.microsoft.com/office/drawing/2014/main" id="{ABF7C857-011F-3BE1-68E9-AB825C3E60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46598" y="1346075"/>
            <a:ext cx="386043" cy="386043"/>
          </a:xfrm>
          <a:prstGeom prst="rect">
            <a:avLst/>
          </a:prstGeom>
        </p:spPr>
      </p:pic>
      <p:pic>
        <p:nvPicPr>
          <p:cNvPr id="27" name="Graphic 26" descr="Badge with solid fill">
            <a:extLst>
              <a:ext uri="{FF2B5EF4-FFF2-40B4-BE49-F238E27FC236}">
                <a16:creationId xmlns:a16="http://schemas.microsoft.com/office/drawing/2014/main" id="{BE5B2079-FD93-30EF-0237-2CF2DE832C6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46598" y="2860312"/>
            <a:ext cx="386043" cy="386043"/>
          </a:xfrm>
          <a:prstGeom prst="rect">
            <a:avLst/>
          </a:prstGeom>
        </p:spPr>
      </p:pic>
      <p:pic>
        <p:nvPicPr>
          <p:cNvPr id="28" name="Graphic 27" descr="Badge 3 with solid fill">
            <a:extLst>
              <a:ext uri="{FF2B5EF4-FFF2-40B4-BE49-F238E27FC236}">
                <a16:creationId xmlns:a16="http://schemas.microsoft.com/office/drawing/2014/main" id="{1107FEB4-B2E9-3E1D-88A6-7C5BB09C75C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46598" y="4792099"/>
            <a:ext cx="386043" cy="386043"/>
          </a:xfrm>
          <a:prstGeom prst="rect">
            <a:avLst/>
          </a:prstGeom>
        </p:spPr>
      </p:pic>
      <p:sp>
        <p:nvSpPr>
          <p:cNvPr id="8" name="Rectangle: Rounded Corners 7">
            <a:extLst>
              <a:ext uri="{FF2B5EF4-FFF2-40B4-BE49-F238E27FC236}">
                <a16:creationId xmlns:a16="http://schemas.microsoft.com/office/drawing/2014/main" id="{91458873-13EE-BFA9-9F6C-BC6E75D900CC}"/>
              </a:ext>
            </a:extLst>
          </p:cNvPr>
          <p:cNvSpPr/>
          <p:nvPr/>
        </p:nvSpPr>
        <p:spPr>
          <a:xfrm>
            <a:off x="921340" y="3043364"/>
            <a:ext cx="2264919" cy="175690"/>
          </a:xfrm>
          <a:prstGeom prst="roundRect">
            <a:avLst>
              <a:gd name="adj" fmla="val 8895"/>
            </a:avLst>
          </a:prstGeom>
          <a:noFill/>
          <a:ln w="28575">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4" name="Graphic 13" descr="Badge 1 with solid fill">
            <a:extLst>
              <a:ext uri="{FF2B5EF4-FFF2-40B4-BE49-F238E27FC236}">
                <a16:creationId xmlns:a16="http://schemas.microsoft.com/office/drawing/2014/main" id="{B8A4477A-D5DB-927E-3947-D5D0C8C37AB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4312" y="3062874"/>
            <a:ext cx="386043" cy="386043"/>
          </a:xfrm>
          <a:prstGeom prst="rect">
            <a:avLst/>
          </a:prstGeom>
        </p:spPr>
      </p:pic>
      <p:sp>
        <p:nvSpPr>
          <p:cNvPr id="20" name="Rectangle: Rounded Corners 19">
            <a:extLst>
              <a:ext uri="{FF2B5EF4-FFF2-40B4-BE49-F238E27FC236}">
                <a16:creationId xmlns:a16="http://schemas.microsoft.com/office/drawing/2014/main" id="{26BE5791-DEC5-B4E4-86F1-ADDB6F1BC95D}"/>
              </a:ext>
            </a:extLst>
          </p:cNvPr>
          <p:cNvSpPr/>
          <p:nvPr/>
        </p:nvSpPr>
        <p:spPr>
          <a:xfrm>
            <a:off x="921340" y="2860311"/>
            <a:ext cx="2933932" cy="161209"/>
          </a:xfrm>
          <a:prstGeom prst="roundRect">
            <a:avLst>
              <a:gd name="adj" fmla="val 8895"/>
            </a:avLst>
          </a:prstGeom>
          <a:noFill/>
          <a:ln w="28575">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4" name="Graphic 23" descr="Badge with solid fill">
            <a:extLst>
              <a:ext uri="{FF2B5EF4-FFF2-40B4-BE49-F238E27FC236}">
                <a16:creationId xmlns:a16="http://schemas.microsoft.com/office/drawing/2014/main" id="{B8D0EE16-FCD0-AD95-4477-B3638F4DE5C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81789" y="2561364"/>
            <a:ext cx="386043" cy="386043"/>
          </a:xfrm>
          <a:prstGeom prst="rect">
            <a:avLst/>
          </a:prstGeom>
        </p:spPr>
      </p:pic>
      <p:sp>
        <p:nvSpPr>
          <p:cNvPr id="31" name="Rectangle: Rounded Corners 30">
            <a:extLst>
              <a:ext uri="{FF2B5EF4-FFF2-40B4-BE49-F238E27FC236}">
                <a16:creationId xmlns:a16="http://schemas.microsoft.com/office/drawing/2014/main" id="{130E7B39-42CE-23D4-A86E-DF48A00B8944}"/>
              </a:ext>
            </a:extLst>
          </p:cNvPr>
          <p:cNvSpPr/>
          <p:nvPr/>
        </p:nvSpPr>
        <p:spPr>
          <a:xfrm>
            <a:off x="532057" y="3672854"/>
            <a:ext cx="3019192" cy="173183"/>
          </a:xfrm>
          <a:prstGeom prst="roundRect">
            <a:avLst>
              <a:gd name="adj" fmla="val 8895"/>
            </a:avLst>
          </a:prstGeom>
          <a:noFill/>
          <a:ln w="28575">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32" name="Picture 31">
            <a:extLst>
              <a:ext uri="{FF2B5EF4-FFF2-40B4-BE49-F238E27FC236}">
                <a16:creationId xmlns:a16="http://schemas.microsoft.com/office/drawing/2014/main" id="{BFC7B233-E727-563E-5E0D-E1E69F0A536E}"/>
              </a:ext>
            </a:extLst>
          </p:cNvPr>
          <p:cNvPicPr>
            <a:picLocks noChangeAspect="1"/>
          </p:cNvPicPr>
          <p:nvPr/>
        </p:nvPicPr>
        <p:blipFill>
          <a:blip r:embed="rId12"/>
          <a:srcRect l="1734" t="5736" r="3031"/>
          <a:stretch>
            <a:fillRect/>
          </a:stretch>
        </p:blipFill>
        <p:spPr>
          <a:xfrm>
            <a:off x="1697509" y="4769347"/>
            <a:ext cx="2207084" cy="1165343"/>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sp>
        <p:nvSpPr>
          <p:cNvPr id="33" name="Rectangle: Rounded Corners 32">
            <a:extLst>
              <a:ext uri="{FF2B5EF4-FFF2-40B4-BE49-F238E27FC236}">
                <a16:creationId xmlns:a16="http://schemas.microsoft.com/office/drawing/2014/main" id="{582DF00A-D2BE-F406-81D0-0C7B0ED58F80}"/>
              </a:ext>
            </a:extLst>
          </p:cNvPr>
          <p:cNvSpPr/>
          <p:nvPr/>
        </p:nvSpPr>
        <p:spPr>
          <a:xfrm>
            <a:off x="2054259" y="5367268"/>
            <a:ext cx="1076577" cy="253403"/>
          </a:xfrm>
          <a:prstGeom prst="roundRect">
            <a:avLst>
              <a:gd name="adj" fmla="val 8895"/>
            </a:avLst>
          </a:prstGeom>
          <a:noFill/>
          <a:ln w="28575">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0" name="Graphic 39" descr="Badge 3 with solid fill">
            <a:extLst>
              <a:ext uri="{FF2B5EF4-FFF2-40B4-BE49-F238E27FC236}">
                <a16:creationId xmlns:a16="http://schemas.microsoft.com/office/drawing/2014/main" id="{EFDD2790-7E74-C95C-9EA0-05CE8BDC31F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12254" y="5502220"/>
            <a:ext cx="386043" cy="386043"/>
          </a:xfrm>
          <a:prstGeom prst="rect">
            <a:avLst/>
          </a:prstGeom>
        </p:spPr>
      </p:pic>
      <p:pic>
        <p:nvPicPr>
          <p:cNvPr id="46" name="Graphic 45" descr="Badge with solid fill">
            <a:extLst>
              <a:ext uri="{FF2B5EF4-FFF2-40B4-BE49-F238E27FC236}">
                <a16:creationId xmlns:a16="http://schemas.microsoft.com/office/drawing/2014/main" id="{D17AFAFF-7960-DC0C-6C52-EBE2BF8100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6588" y="3711919"/>
            <a:ext cx="386043" cy="386043"/>
          </a:xfrm>
          <a:prstGeom prst="rect">
            <a:avLst/>
          </a:prstGeom>
        </p:spPr>
      </p:pic>
      <p:sp>
        <p:nvSpPr>
          <p:cNvPr id="2" name="ZoneTexte 9">
            <a:extLst>
              <a:ext uri="{FF2B5EF4-FFF2-40B4-BE49-F238E27FC236}">
                <a16:creationId xmlns:a16="http://schemas.microsoft.com/office/drawing/2014/main" id="{1A293E9F-E32F-CC65-3BB2-9F60C51174B0}"/>
              </a:ext>
            </a:extLst>
          </p:cNvPr>
          <p:cNvSpPr txBox="1"/>
          <p:nvPr/>
        </p:nvSpPr>
        <p:spPr>
          <a:xfrm>
            <a:off x="2451534" y="6203373"/>
            <a:ext cx="4406466" cy="340519"/>
          </a:xfrm>
          <a:prstGeom prst="roundRect">
            <a:avLst/>
          </a:prstGeom>
          <a:noFill/>
        </p:spPr>
        <p:txBody>
          <a:bodyPr wrap="square" rtlCol="0">
            <a:spAutoFit/>
          </a:bodyPr>
          <a:lstStyle/>
          <a:p>
            <a:pPr lvl="0">
              <a:defRPr/>
            </a:pPr>
            <a:r>
              <a:rPr lang="en-US" sz="1400" b="1" dirty="0">
                <a:solidFill>
                  <a:prstClr val="white"/>
                </a:solidFill>
                <a:latin typeface="Comic Sans MS" panose="030F0702030302020204" pitchFamily="66" charset="0"/>
              </a:rPr>
              <a:t>Patou Tips #48 – Quick Guide of Calculate</a:t>
            </a:r>
            <a:endParaRPr lang="en-US" sz="1400" dirty="0">
              <a:solidFill>
                <a:prstClr val="white"/>
              </a:solidFill>
              <a:latin typeface="Comic Sans MS" panose="030F0702030302020204" pitchFamily="66" charset="0"/>
            </a:endParaRPr>
          </a:p>
        </p:txBody>
      </p:sp>
    </p:spTree>
    <p:extLst>
      <p:ext uri="{BB962C8B-B14F-4D97-AF65-F5344CB8AC3E}">
        <p14:creationId xmlns:p14="http://schemas.microsoft.com/office/powerpoint/2010/main" val="39442714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464B4E"/>
            </a:gs>
            <a:gs pos="1000">
              <a:srgbClr val="5D6162"/>
            </a:gs>
            <a:gs pos="17000">
              <a:srgbClr val="161316"/>
            </a:gs>
            <a:gs pos="100000">
              <a:srgbClr val="080609"/>
            </a:gs>
          </a:gsLst>
          <a:lin ang="16200000" scaled="1"/>
          <a:tileRect/>
        </a:gradFill>
        <a:effectLst/>
      </p:bgPr>
    </p:bg>
    <p:spTree>
      <p:nvGrpSpPr>
        <p:cNvPr id="1" name="">
          <a:extLst>
            <a:ext uri="{FF2B5EF4-FFF2-40B4-BE49-F238E27FC236}">
              <a16:creationId xmlns:a16="http://schemas.microsoft.com/office/drawing/2014/main" id="{C1292AB2-0F69-8B2E-C0DB-9C1CC3B80FA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F535D5FE-DDEC-2A10-6FCD-D225D550C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57" y="0"/>
            <a:ext cx="685628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Image 3" descr="Une image contenant dessin humoristique, sourire, Front, lunettes">
            <a:extLst>
              <a:ext uri="{FF2B5EF4-FFF2-40B4-BE49-F238E27FC236}">
                <a16:creationId xmlns:a16="http://schemas.microsoft.com/office/drawing/2014/main" id="{5F1E178E-B966-86A8-DCD9-E9F314E8BF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6694" y="176442"/>
            <a:ext cx="1055973" cy="1075896"/>
          </a:xfrm>
          <a:prstGeom prst="rect">
            <a:avLst/>
          </a:prstGeom>
        </p:spPr>
      </p:pic>
      <p:sp>
        <p:nvSpPr>
          <p:cNvPr id="10" name="ZoneTexte 10">
            <a:extLst>
              <a:ext uri="{FF2B5EF4-FFF2-40B4-BE49-F238E27FC236}">
                <a16:creationId xmlns:a16="http://schemas.microsoft.com/office/drawing/2014/main" id="{AE7C7641-284D-5928-D675-84C234A9AFBE}"/>
              </a:ext>
            </a:extLst>
          </p:cNvPr>
          <p:cNvSpPr txBox="1"/>
          <p:nvPr/>
        </p:nvSpPr>
        <p:spPr>
          <a:xfrm>
            <a:off x="454520" y="328653"/>
            <a:ext cx="533668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CALCULATE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sym typeface="Wingdings" panose="05000000000000000000" pitchFamily="2" charset="2"/>
              </a:rPr>
              <a:t>Rules (synthesis)</a:t>
            </a:r>
            <a:endPar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endParaRPr>
          </a:p>
        </p:txBody>
      </p:sp>
      <p:cxnSp>
        <p:nvCxnSpPr>
          <p:cNvPr id="15" name="Straight Connector 14">
            <a:extLst>
              <a:ext uri="{FF2B5EF4-FFF2-40B4-BE49-F238E27FC236}">
                <a16:creationId xmlns:a16="http://schemas.microsoft.com/office/drawing/2014/main" id="{D3A3CD2F-E0AA-1FCE-420F-64D655F1D89B}"/>
              </a:ext>
            </a:extLst>
          </p:cNvPr>
          <p:cNvCxnSpPr/>
          <p:nvPr/>
        </p:nvCxnSpPr>
        <p:spPr>
          <a:xfrm>
            <a:off x="2565068" y="6163958"/>
            <a:ext cx="4292074"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6" name="ZoneTexte 9">
            <a:extLst>
              <a:ext uri="{FF2B5EF4-FFF2-40B4-BE49-F238E27FC236}">
                <a16:creationId xmlns:a16="http://schemas.microsoft.com/office/drawing/2014/main" id="{F3B10225-38E9-E9A5-3BF7-B9F2C384F88E}"/>
              </a:ext>
            </a:extLst>
          </p:cNvPr>
          <p:cNvSpPr txBox="1"/>
          <p:nvPr/>
        </p:nvSpPr>
        <p:spPr>
          <a:xfrm rot="21449051">
            <a:off x="366250" y="6024785"/>
            <a:ext cx="1825298" cy="289441"/>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Start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with</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PowerBI</a:t>
            </a:r>
            <a:endPar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17" name="ZoneTexte 9">
            <a:extLst>
              <a:ext uri="{FF2B5EF4-FFF2-40B4-BE49-F238E27FC236}">
                <a16:creationId xmlns:a16="http://schemas.microsoft.com/office/drawing/2014/main" id="{1D80E2C0-A65B-322E-B87B-B909103EED82}"/>
              </a:ext>
            </a:extLst>
          </p:cNvPr>
          <p:cNvSpPr txBox="1"/>
          <p:nvPr/>
        </p:nvSpPr>
        <p:spPr>
          <a:xfrm>
            <a:off x="477415" y="6290882"/>
            <a:ext cx="1830242" cy="289441"/>
          </a:xfrm>
          <a:prstGeom prst="roundRect">
            <a:avLst/>
          </a:prstGeom>
          <a:solidFill>
            <a:srgbClr val="FFC0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From</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Rookie to Rock”</a:t>
            </a:r>
          </a:p>
        </p:txBody>
      </p:sp>
      <p:sp>
        <p:nvSpPr>
          <p:cNvPr id="19" name="Slide Number Placeholder 2">
            <a:extLst>
              <a:ext uri="{FF2B5EF4-FFF2-40B4-BE49-F238E27FC236}">
                <a16:creationId xmlns:a16="http://schemas.microsoft.com/office/drawing/2014/main" id="{C303C3A4-B2B5-7211-489C-C246693EC768}"/>
              </a:ext>
            </a:extLst>
          </p:cNvPr>
          <p:cNvSpPr>
            <a:spLocks noGrp="1"/>
          </p:cNvSpPr>
          <p:nvPr>
            <p:ph type="sldNum" sz="quarter" idx="12"/>
          </p:nvPr>
        </p:nvSpPr>
        <p:spPr>
          <a:xfrm>
            <a:off x="5067926" y="6164959"/>
            <a:ext cx="154305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5BBE6-4D37-41ED-BFCF-2638F8B30031}" type="slidenum">
              <a:rPr kumimoji="0" lang="fr-FR" sz="1400" b="0" i="0" u="none" strike="noStrike" kern="1200" cap="none" spc="0" normalizeH="0" baseline="0" noProof="0" smtClean="0">
                <a:ln>
                  <a:noFill/>
                </a:ln>
                <a:solidFill>
                  <a:prstClr val="white"/>
                </a:solidFill>
                <a:effectLst/>
                <a:uLnTx/>
                <a:uFillTx/>
                <a:latin typeface="Comic Sans MS" panose="030F0702030302020204" pitchFamily="66"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fr-FR" sz="9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23" name="ZoneTexte 1">
            <a:extLst>
              <a:ext uri="{FF2B5EF4-FFF2-40B4-BE49-F238E27FC236}">
                <a16:creationId xmlns:a16="http://schemas.microsoft.com/office/drawing/2014/main" id="{1803B70D-1D77-82CE-7073-9C8279F70AB4}"/>
              </a:ext>
            </a:extLst>
          </p:cNvPr>
          <p:cNvSpPr txBox="1"/>
          <p:nvPr/>
        </p:nvSpPr>
        <p:spPr>
          <a:xfrm>
            <a:off x="457063" y="1457453"/>
            <a:ext cx="2783409" cy="1653511"/>
          </a:xfrm>
          <a:prstGeom prst="roundRect">
            <a:avLst>
              <a:gd name="adj" fmla="val 0"/>
            </a:avLst>
          </a:prstGeom>
          <a:noFill/>
        </p:spPr>
        <p:txBody>
          <a:bodyPr wrap="square" lIns="72000" tIns="72000" rIns="72000" bIns="7200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The </a:t>
            </a:r>
            <a:r>
              <a:rPr kumimoji="0" lang="en-US" sz="1400" b="0" i="0" u="none" strike="noStrike" kern="1200" cap="none" spc="0" normalizeH="0" baseline="0" noProof="0" dirty="0">
                <a:ln>
                  <a:noFill/>
                </a:ln>
                <a:solidFill>
                  <a:srgbClr val="FF6E40"/>
                </a:solidFill>
                <a:effectLst/>
                <a:uLnTx/>
                <a:uFillTx/>
                <a:latin typeface="Comic Sans MS" panose="030F0702030302020204" pitchFamily="66" charset="0"/>
                <a:ea typeface="+mn-ea"/>
                <a:cs typeface="+mn-cs"/>
              </a:rPr>
              <a:t>Evaluation Context </a:t>
            </a: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(Filter + Row Context) determines the arguments to be taken into account and the calculation scope. The Row Context then will trigger the context transition.</a:t>
            </a:r>
          </a:p>
        </p:txBody>
      </p:sp>
      <p:sp>
        <p:nvSpPr>
          <p:cNvPr id="12" name="ZoneTexte 1">
            <a:extLst>
              <a:ext uri="{FF2B5EF4-FFF2-40B4-BE49-F238E27FC236}">
                <a16:creationId xmlns:a16="http://schemas.microsoft.com/office/drawing/2014/main" id="{C58AD488-0CA7-4DF5-9EF9-CF6288E91C0A}"/>
              </a:ext>
            </a:extLst>
          </p:cNvPr>
          <p:cNvSpPr txBox="1"/>
          <p:nvPr/>
        </p:nvSpPr>
        <p:spPr>
          <a:xfrm>
            <a:off x="4203227" y="3811918"/>
            <a:ext cx="2066458" cy="374571"/>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Context</a:t>
            </a:r>
            <a:r>
              <a:rPr kumimoji="0" lang="fr-FR" sz="16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Transition</a:t>
            </a:r>
          </a:p>
        </p:txBody>
      </p:sp>
      <p:sp>
        <p:nvSpPr>
          <p:cNvPr id="8" name="ZoneTexte 1">
            <a:extLst>
              <a:ext uri="{FF2B5EF4-FFF2-40B4-BE49-F238E27FC236}">
                <a16:creationId xmlns:a16="http://schemas.microsoft.com/office/drawing/2014/main" id="{3104ABA2-C8D4-4201-6D8F-DCA722313301}"/>
              </a:ext>
            </a:extLst>
          </p:cNvPr>
          <p:cNvSpPr txBox="1"/>
          <p:nvPr/>
        </p:nvSpPr>
        <p:spPr>
          <a:xfrm>
            <a:off x="4493234" y="2562222"/>
            <a:ext cx="1531706" cy="306467"/>
          </a:xfrm>
          <a:prstGeom prst="roundRect">
            <a:avLst/>
          </a:prstGeom>
          <a:solidFill>
            <a:srgbClr val="FFC0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Row </a:t>
            </a:r>
            <a:r>
              <a:rPr kumimoji="0" lang="fr-FR" sz="12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Context</a:t>
            </a:r>
            <a:endParaRPr kumimoji="0" lang="fr-FR" sz="12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14" name="ZoneTexte 1">
            <a:extLst>
              <a:ext uri="{FF2B5EF4-FFF2-40B4-BE49-F238E27FC236}">
                <a16:creationId xmlns:a16="http://schemas.microsoft.com/office/drawing/2014/main" id="{BD1A4D40-8D35-4EB4-CD6F-A478CC9F57E8}"/>
              </a:ext>
            </a:extLst>
          </p:cNvPr>
          <p:cNvSpPr txBox="1"/>
          <p:nvPr/>
        </p:nvSpPr>
        <p:spPr>
          <a:xfrm>
            <a:off x="4493234" y="2139165"/>
            <a:ext cx="1531706" cy="306467"/>
          </a:xfrm>
          <a:prstGeom prst="roundRect">
            <a:avLst/>
          </a:prstGeom>
          <a:solidFill>
            <a:srgbClr val="FFC0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Filter</a:t>
            </a:r>
            <a:r>
              <a:rPr kumimoji="0" lang="fr-FR" sz="12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a:t>
            </a:r>
            <a:r>
              <a:rPr kumimoji="0" lang="fr-FR" sz="12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Context</a:t>
            </a:r>
            <a:endParaRPr kumimoji="0" lang="fr-FR" sz="12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20" name="ZoneTexte 1">
            <a:extLst>
              <a:ext uri="{FF2B5EF4-FFF2-40B4-BE49-F238E27FC236}">
                <a16:creationId xmlns:a16="http://schemas.microsoft.com/office/drawing/2014/main" id="{247CA130-6DA4-4C8B-A12F-7D90103DBAB6}"/>
              </a:ext>
            </a:extLst>
          </p:cNvPr>
          <p:cNvSpPr txBox="1"/>
          <p:nvPr/>
        </p:nvSpPr>
        <p:spPr>
          <a:xfrm>
            <a:off x="4203227" y="1633142"/>
            <a:ext cx="2066458" cy="374571"/>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Evaluation </a:t>
            </a:r>
            <a:r>
              <a:rPr kumimoji="0" lang="fr-FR" sz="16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Context</a:t>
            </a:r>
            <a:endParaRPr kumimoji="0" lang="fr-FR" sz="16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21" name="ZoneTexte 1">
            <a:extLst>
              <a:ext uri="{FF2B5EF4-FFF2-40B4-BE49-F238E27FC236}">
                <a16:creationId xmlns:a16="http://schemas.microsoft.com/office/drawing/2014/main" id="{AAD4AE42-1609-4129-A08C-FFFCD8150720}"/>
              </a:ext>
            </a:extLst>
          </p:cNvPr>
          <p:cNvSpPr txBox="1"/>
          <p:nvPr/>
        </p:nvSpPr>
        <p:spPr>
          <a:xfrm>
            <a:off x="4493234" y="4306067"/>
            <a:ext cx="1531706" cy="306467"/>
          </a:xfrm>
          <a:prstGeom prst="roundRect">
            <a:avLst/>
          </a:prstGeom>
          <a:solidFill>
            <a:srgbClr val="FFC0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Modelisation</a:t>
            </a:r>
            <a:endParaRPr kumimoji="0" lang="fr-FR" sz="12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pic>
        <p:nvPicPr>
          <p:cNvPr id="22" name="Graphic 21" descr="Badge 1 with solid fill">
            <a:extLst>
              <a:ext uri="{FF2B5EF4-FFF2-40B4-BE49-F238E27FC236}">
                <a16:creationId xmlns:a16="http://schemas.microsoft.com/office/drawing/2014/main" id="{BBC31230-F4CD-3B2B-0B8C-676AC795DC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12880" y="1639546"/>
            <a:ext cx="386043" cy="386043"/>
          </a:xfrm>
          <a:prstGeom prst="rect">
            <a:avLst/>
          </a:prstGeom>
        </p:spPr>
      </p:pic>
      <p:pic>
        <p:nvPicPr>
          <p:cNvPr id="24" name="Graphic 23" descr="Badge 10 with solid fill">
            <a:extLst>
              <a:ext uri="{FF2B5EF4-FFF2-40B4-BE49-F238E27FC236}">
                <a16:creationId xmlns:a16="http://schemas.microsoft.com/office/drawing/2014/main" id="{D1A600A1-E610-FE46-D30E-CF3EC6DB12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53150" y="2267187"/>
            <a:ext cx="386043" cy="386043"/>
          </a:xfrm>
          <a:prstGeom prst="rect">
            <a:avLst/>
          </a:prstGeom>
        </p:spPr>
      </p:pic>
      <p:pic>
        <p:nvPicPr>
          <p:cNvPr id="25" name="Graphic 24" descr="Badge with solid fill">
            <a:extLst>
              <a:ext uri="{FF2B5EF4-FFF2-40B4-BE49-F238E27FC236}">
                <a16:creationId xmlns:a16="http://schemas.microsoft.com/office/drawing/2014/main" id="{1B604841-B464-E759-77B7-D79C80EA47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12880" y="3823104"/>
            <a:ext cx="386043" cy="386043"/>
          </a:xfrm>
          <a:prstGeom prst="rect">
            <a:avLst/>
          </a:prstGeom>
        </p:spPr>
      </p:pic>
      <p:pic>
        <p:nvPicPr>
          <p:cNvPr id="26" name="Graphic 25" descr="Badge 3 with solid fill">
            <a:extLst>
              <a:ext uri="{FF2B5EF4-FFF2-40B4-BE49-F238E27FC236}">
                <a16:creationId xmlns:a16="http://schemas.microsoft.com/office/drawing/2014/main" id="{8E6917A7-2AF6-0A4D-6D8E-E3F6295DE15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12880" y="5199008"/>
            <a:ext cx="386043" cy="386043"/>
          </a:xfrm>
          <a:prstGeom prst="rect">
            <a:avLst/>
          </a:prstGeom>
        </p:spPr>
      </p:pic>
      <p:pic>
        <p:nvPicPr>
          <p:cNvPr id="27" name="Graphic 26" descr="Badge 4 with solid fill">
            <a:extLst>
              <a:ext uri="{FF2B5EF4-FFF2-40B4-BE49-F238E27FC236}">
                <a16:creationId xmlns:a16="http://schemas.microsoft.com/office/drawing/2014/main" id="{2DAF0277-161F-6929-C720-7EC57204A31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03150" y="2717187"/>
            <a:ext cx="386043" cy="386043"/>
          </a:xfrm>
          <a:prstGeom prst="rect">
            <a:avLst/>
          </a:prstGeom>
        </p:spPr>
      </p:pic>
      <p:pic>
        <p:nvPicPr>
          <p:cNvPr id="28" name="Graphic 27" descr="Badge 5 with solid fill">
            <a:extLst>
              <a:ext uri="{FF2B5EF4-FFF2-40B4-BE49-F238E27FC236}">
                <a16:creationId xmlns:a16="http://schemas.microsoft.com/office/drawing/2014/main" id="{1A80ABC4-BD4F-60E2-79E1-3F265C956BB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53150" y="2867187"/>
            <a:ext cx="386043" cy="386043"/>
          </a:xfrm>
          <a:prstGeom prst="rect">
            <a:avLst/>
          </a:prstGeom>
        </p:spPr>
      </p:pic>
      <p:pic>
        <p:nvPicPr>
          <p:cNvPr id="30" name="Graphic 29" descr="Badge 6 with solid fill">
            <a:extLst>
              <a:ext uri="{FF2B5EF4-FFF2-40B4-BE49-F238E27FC236}">
                <a16:creationId xmlns:a16="http://schemas.microsoft.com/office/drawing/2014/main" id="{600B12F9-6186-2BC0-A49F-8B79480D2EF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903150" y="3017187"/>
            <a:ext cx="386043" cy="386043"/>
          </a:xfrm>
          <a:prstGeom prst="rect">
            <a:avLst/>
          </a:prstGeom>
        </p:spPr>
      </p:pic>
      <p:pic>
        <p:nvPicPr>
          <p:cNvPr id="31" name="Graphic 30" descr="Badge 7 with solid fill">
            <a:extLst>
              <a:ext uri="{FF2B5EF4-FFF2-40B4-BE49-F238E27FC236}">
                <a16:creationId xmlns:a16="http://schemas.microsoft.com/office/drawing/2014/main" id="{D3E91549-D8DA-939B-DD8D-3D629C1221A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753150" y="3167187"/>
            <a:ext cx="386043" cy="386043"/>
          </a:xfrm>
          <a:prstGeom prst="rect">
            <a:avLst/>
          </a:prstGeom>
        </p:spPr>
      </p:pic>
      <p:pic>
        <p:nvPicPr>
          <p:cNvPr id="32" name="Graphic 31" descr="Badge 8 with solid fill">
            <a:extLst>
              <a:ext uri="{FF2B5EF4-FFF2-40B4-BE49-F238E27FC236}">
                <a16:creationId xmlns:a16="http://schemas.microsoft.com/office/drawing/2014/main" id="{6870AAC5-95BD-A7D3-3324-27831870961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603150" y="3317187"/>
            <a:ext cx="386043" cy="386043"/>
          </a:xfrm>
          <a:prstGeom prst="rect">
            <a:avLst/>
          </a:prstGeom>
        </p:spPr>
      </p:pic>
      <p:pic>
        <p:nvPicPr>
          <p:cNvPr id="33" name="Graphic 32" descr="Badge 9 with solid fill">
            <a:extLst>
              <a:ext uri="{FF2B5EF4-FFF2-40B4-BE49-F238E27FC236}">
                <a16:creationId xmlns:a16="http://schemas.microsoft.com/office/drawing/2014/main" id="{9EC3BE87-2776-267A-4555-F54C679D28D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453150" y="3467187"/>
            <a:ext cx="386043" cy="386043"/>
          </a:xfrm>
          <a:prstGeom prst="rect">
            <a:avLst/>
          </a:prstGeom>
        </p:spPr>
      </p:pic>
      <p:pic>
        <p:nvPicPr>
          <p:cNvPr id="40" name="Picture 39">
            <a:extLst>
              <a:ext uri="{FF2B5EF4-FFF2-40B4-BE49-F238E27FC236}">
                <a16:creationId xmlns:a16="http://schemas.microsoft.com/office/drawing/2014/main" id="{9DC869ED-69EE-D68C-071B-E44779416AE9}"/>
              </a:ext>
            </a:extLst>
          </p:cNvPr>
          <p:cNvPicPr>
            <a:picLocks noChangeAspect="1"/>
          </p:cNvPicPr>
          <p:nvPr/>
        </p:nvPicPr>
        <p:blipFill>
          <a:blip r:embed="rId24"/>
          <a:srcRect l="1734" t="5736" r="3031"/>
          <a:stretch>
            <a:fillRect/>
          </a:stretch>
        </p:blipFill>
        <p:spPr>
          <a:xfrm>
            <a:off x="505495" y="4606634"/>
            <a:ext cx="2207084" cy="1165343"/>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sp>
        <p:nvSpPr>
          <p:cNvPr id="46" name="Rectangle: Rounded Corners 45">
            <a:extLst>
              <a:ext uri="{FF2B5EF4-FFF2-40B4-BE49-F238E27FC236}">
                <a16:creationId xmlns:a16="http://schemas.microsoft.com/office/drawing/2014/main" id="{2C863044-C232-DF2C-6F4A-1873C5DF5800}"/>
              </a:ext>
            </a:extLst>
          </p:cNvPr>
          <p:cNvSpPr/>
          <p:nvPr/>
        </p:nvSpPr>
        <p:spPr>
          <a:xfrm>
            <a:off x="862245" y="5204555"/>
            <a:ext cx="1076577" cy="253403"/>
          </a:xfrm>
          <a:prstGeom prst="roundRect">
            <a:avLst>
              <a:gd name="adj" fmla="val 8895"/>
            </a:avLst>
          </a:prstGeom>
          <a:noFill/>
          <a:ln w="28575">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1" name="ZoneTexte 1">
            <a:extLst>
              <a:ext uri="{FF2B5EF4-FFF2-40B4-BE49-F238E27FC236}">
                <a16:creationId xmlns:a16="http://schemas.microsoft.com/office/drawing/2014/main" id="{8513E38B-0167-CC5D-D311-4E24F361EE27}"/>
              </a:ext>
            </a:extLst>
          </p:cNvPr>
          <p:cNvSpPr txBox="1"/>
          <p:nvPr/>
        </p:nvSpPr>
        <p:spPr>
          <a:xfrm>
            <a:off x="439631" y="3538943"/>
            <a:ext cx="2989369" cy="1007181"/>
          </a:xfrm>
          <a:prstGeom prst="roundRect">
            <a:avLst>
              <a:gd name="adj" fmla="val 0"/>
            </a:avLst>
          </a:prstGeom>
          <a:noFill/>
        </p:spPr>
        <p:txBody>
          <a:bodyPr wrap="square" lIns="72000" tIns="72000" rIns="72000" bIns="7200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When the </a:t>
            </a:r>
            <a:r>
              <a:rPr kumimoji="0" lang="en-US" sz="1400" b="0" i="0" u="none" strike="noStrike" kern="1200" cap="none" spc="0" normalizeH="0" baseline="0" noProof="0" dirty="0">
                <a:ln>
                  <a:noFill/>
                </a:ln>
                <a:solidFill>
                  <a:srgbClr val="FF6E40"/>
                </a:solidFill>
                <a:effectLst/>
                <a:uLnTx/>
                <a:uFillTx/>
                <a:latin typeface="Comic Sans MS" panose="030F0702030302020204" pitchFamily="66" charset="0"/>
                <a:ea typeface="+mn-ea"/>
                <a:cs typeface="+mn-cs"/>
              </a:rPr>
              <a:t>Transition Context </a:t>
            </a: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is triggered, the modeling relationship will apply: cardinality, cross-filter direction.</a:t>
            </a:r>
          </a:p>
        </p:txBody>
      </p:sp>
      <p:sp>
        <p:nvSpPr>
          <p:cNvPr id="54" name="TextBox 53">
            <a:extLst>
              <a:ext uri="{FF2B5EF4-FFF2-40B4-BE49-F238E27FC236}">
                <a16:creationId xmlns:a16="http://schemas.microsoft.com/office/drawing/2014/main" id="{26641330-F38D-1AB9-975F-9255E5B24782}"/>
              </a:ext>
            </a:extLst>
          </p:cNvPr>
          <p:cNvSpPr txBox="1"/>
          <p:nvPr/>
        </p:nvSpPr>
        <p:spPr>
          <a:xfrm>
            <a:off x="3964737" y="3135749"/>
            <a:ext cx="1987095"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The Row Context trigger the Context Transition.</a:t>
            </a:r>
            <a:endParaRPr kumimoji="0" lang="fr-FR"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6" name="Rectangle: Rounded Corners 55">
            <a:extLst>
              <a:ext uri="{FF2B5EF4-FFF2-40B4-BE49-F238E27FC236}">
                <a16:creationId xmlns:a16="http://schemas.microsoft.com/office/drawing/2014/main" id="{4BCDDF9E-5272-9A16-031A-21E34C9F8A6F}"/>
              </a:ext>
            </a:extLst>
          </p:cNvPr>
          <p:cNvSpPr/>
          <p:nvPr/>
        </p:nvSpPr>
        <p:spPr>
          <a:xfrm>
            <a:off x="4054521" y="1520122"/>
            <a:ext cx="2340658" cy="1459358"/>
          </a:xfrm>
          <a:prstGeom prst="roundRect">
            <a:avLst>
              <a:gd name="adj" fmla="val 8895"/>
            </a:avLst>
          </a:prstGeom>
          <a:noFill/>
          <a:ln w="28575">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7" name="Rectangle: Rounded Corners 56">
            <a:extLst>
              <a:ext uri="{FF2B5EF4-FFF2-40B4-BE49-F238E27FC236}">
                <a16:creationId xmlns:a16="http://schemas.microsoft.com/office/drawing/2014/main" id="{7B14EFA8-A592-9270-5FBD-827A5E357B54}"/>
              </a:ext>
            </a:extLst>
          </p:cNvPr>
          <p:cNvSpPr/>
          <p:nvPr/>
        </p:nvSpPr>
        <p:spPr>
          <a:xfrm>
            <a:off x="4041725" y="3708205"/>
            <a:ext cx="2364253" cy="1007182"/>
          </a:xfrm>
          <a:prstGeom prst="roundRect">
            <a:avLst>
              <a:gd name="adj" fmla="val 8895"/>
            </a:avLst>
          </a:prstGeom>
          <a:noFill/>
          <a:ln w="28575">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9" name="ZoneTexte 1">
            <a:extLst>
              <a:ext uri="{FF2B5EF4-FFF2-40B4-BE49-F238E27FC236}">
                <a16:creationId xmlns:a16="http://schemas.microsoft.com/office/drawing/2014/main" id="{608C121E-FC65-6246-D07A-515CECE83A07}"/>
              </a:ext>
            </a:extLst>
          </p:cNvPr>
          <p:cNvSpPr txBox="1"/>
          <p:nvPr/>
        </p:nvSpPr>
        <p:spPr>
          <a:xfrm>
            <a:off x="-2780886" y="1091394"/>
            <a:ext cx="2241367" cy="374571"/>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Evaluation </a:t>
            </a:r>
            <a:r>
              <a:rPr kumimoji="0" lang="fr-FR" sz="16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Context</a:t>
            </a:r>
            <a:endParaRPr kumimoji="0" lang="fr-FR" sz="16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60" name="ZoneTexte 1">
            <a:extLst>
              <a:ext uri="{FF2B5EF4-FFF2-40B4-BE49-F238E27FC236}">
                <a16:creationId xmlns:a16="http://schemas.microsoft.com/office/drawing/2014/main" id="{4B75F9D6-9EBB-F9C8-F090-C01090C5A7BD}"/>
              </a:ext>
            </a:extLst>
          </p:cNvPr>
          <p:cNvSpPr txBox="1"/>
          <p:nvPr/>
        </p:nvSpPr>
        <p:spPr>
          <a:xfrm>
            <a:off x="4203227" y="5190430"/>
            <a:ext cx="2066458" cy="374571"/>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RESULT</a:t>
            </a:r>
          </a:p>
        </p:txBody>
      </p:sp>
      <p:pic>
        <p:nvPicPr>
          <p:cNvPr id="3" name="Graphic 2" descr="Arrow: Clockwise curve with solid fill">
            <a:extLst>
              <a:ext uri="{FF2B5EF4-FFF2-40B4-BE49-F238E27FC236}">
                <a16:creationId xmlns:a16="http://schemas.microsoft.com/office/drawing/2014/main" id="{E7A7FEE0-1CB8-E8AA-1D8D-395391545F96}"/>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flipH="1" flipV="1">
            <a:off x="5687503" y="2606670"/>
            <a:ext cx="627348" cy="1165834"/>
          </a:xfrm>
          <a:prstGeom prst="rect">
            <a:avLst/>
          </a:prstGeom>
        </p:spPr>
      </p:pic>
      <p:pic>
        <p:nvPicPr>
          <p:cNvPr id="29" name="Graphic 28" descr="Badge Tick1 with solid fill">
            <a:extLst>
              <a:ext uri="{FF2B5EF4-FFF2-40B4-BE49-F238E27FC236}">
                <a16:creationId xmlns:a16="http://schemas.microsoft.com/office/drawing/2014/main" id="{07C91821-ED2C-26FA-5238-0B9CE2AD1CB4}"/>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314851" y="5199008"/>
            <a:ext cx="303554" cy="303554"/>
          </a:xfrm>
          <a:prstGeom prst="rect">
            <a:avLst/>
          </a:prstGeom>
        </p:spPr>
      </p:pic>
      <p:sp>
        <p:nvSpPr>
          <p:cNvPr id="2" name="ZoneTexte 9">
            <a:extLst>
              <a:ext uri="{FF2B5EF4-FFF2-40B4-BE49-F238E27FC236}">
                <a16:creationId xmlns:a16="http://schemas.microsoft.com/office/drawing/2014/main" id="{E25D4BDD-D229-F51F-F005-8C8EA02FD6F7}"/>
              </a:ext>
            </a:extLst>
          </p:cNvPr>
          <p:cNvSpPr txBox="1"/>
          <p:nvPr/>
        </p:nvSpPr>
        <p:spPr>
          <a:xfrm>
            <a:off x="2451534" y="6203373"/>
            <a:ext cx="4406466" cy="340519"/>
          </a:xfrm>
          <a:prstGeom prst="roundRect">
            <a:avLst/>
          </a:prstGeom>
          <a:noFill/>
        </p:spPr>
        <p:txBody>
          <a:bodyPr wrap="square" rtlCol="0">
            <a:spAutoFit/>
          </a:bodyPr>
          <a:lstStyle/>
          <a:p>
            <a:pPr lvl="0">
              <a:defRPr/>
            </a:pPr>
            <a:r>
              <a:rPr lang="en-US" sz="1400" b="1" dirty="0">
                <a:solidFill>
                  <a:prstClr val="white"/>
                </a:solidFill>
                <a:latin typeface="Comic Sans MS" panose="030F0702030302020204" pitchFamily="66" charset="0"/>
              </a:rPr>
              <a:t>Patou Tips #48 – Quick Guide of Calculate</a:t>
            </a:r>
            <a:endParaRPr lang="en-US" sz="1400" dirty="0">
              <a:solidFill>
                <a:prstClr val="white"/>
              </a:solidFill>
              <a:latin typeface="Comic Sans MS" panose="030F0702030302020204" pitchFamily="66" charset="0"/>
            </a:endParaRPr>
          </a:p>
        </p:txBody>
      </p:sp>
    </p:spTree>
    <p:extLst>
      <p:ext uri="{BB962C8B-B14F-4D97-AF65-F5344CB8AC3E}">
        <p14:creationId xmlns:p14="http://schemas.microsoft.com/office/powerpoint/2010/main" val="1275699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8000">
              <a:srgbClr val="42474A"/>
            </a:gs>
            <a:gs pos="7000">
              <a:srgbClr val="4B5152"/>
            </a:gs>
            <a:gs pos="5000">
              <a:srgbClr val="686B64"/>
            </a:gs>
            <a:gs pos="2000">
              <a:srgbClr val="5A5A58"/>
            </a:gs>
            <a:gs pos="0">
              <a:srgbClr val="585856"/>
            </a:gs>
            <a:gs pos="13000">
              <a:srgbClr val="0A0808"/>
            </a:gs>
            <a:gs pos="54000">
              <a:srgbClr val="161316"/>
            </a:gs>
            <a:gs pos="100000">
              <a:srgbClr val="080609"/>
            </a:gs>
          </a:gsLst>
          <a:lin ang="16200000" scaled="1"/>
          <a:tileRect/>
        </a:gradFill>
        <a:effectLst/>
      </p:bgPr>
    </p:bg>
    <p:spTree>
      <p:nvGrpSpPr>
        <p:cNvPr id="1" name="">
          <a:extLst>
            <a:ext uri="{FF2B5EF4-FFF2-40B4-BE49-F238E27FC236}">
              <a16:creationId xmlns:a16="http://schemas.microsoft.com/office/drawing/2014/main" id="{97E94589-1322-E32F-41E0-A053AA0F24C7}"/>
            </a:ext>
          </a:extLst>
        </p:cNvPr>
        <p:cNvGrpSpPr/>
        <p:nvPr/>
      </p:nvGrpSpPr>
      <p:grpSpPr>
        <a:xfrm>
          <a:off x="0" y="0"/>
          <a:ext cx="0" cy="0"/>
          <a:chOff x="0" y="0"/>
          <a:chExt cx="0" cy="0"/>
        </a:xfrm>
      </p:grpSpPr>
      <p:pic>
        <p:nvPicPr>
          <p:cNvPr id="16" name="Image 2" descr="Une image contenant jouet, verres, Visage humain, personne">
            <a:extLst>
              <a:ext uri="{FF2B5EF4-FFF2-40B4-BE49-F238E27FC236}">
                <a16:creationId xmlns:a16="http://schemas.microsoft.com/office/drawing/2014/main" id="{7752A7EF-A0E0-BF78-4B29-6D8802D891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6136" y="3846994"/>
            <a:ext cx="3011005" cy="3011005"/>
          </a:xfrm>
          <a:prstGeom prst="rect">
            <a:avLst/>
          </a:prstGeom>
        </p:spPr>
      </p:pic>
      <p:sp>
        <p:nvSpPr>
          <p:cNvPr id="13" name="Rectangle 12">
            <a:extLst>
              <a:ext uri="{FF2B5EF4-FFF2-40B4-BE49-F238E27FC236}">
                <a16:creationId xmlns:a16="http://schemas.microsoft.com/office/drawing/2014/main" id="{B181C3EB-79C6-16B9-7A32-C50FE0842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57" y="0"/>
            <a:ext cx="685628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4" name="ZoneTexte 9">
            <a:extLst>
              <a:ext uri="{FF2B5EF4-FFF2-40B4-BE49-F238E27FC236}">
                <a16:creationId xmlns:a16="http://schemas.microsoft.com/office/drawing/2014/main" id="{16493335-89C6-675E-8552-709AC719FC42}"/>
              </a:ext>
            </a:extLst>
          </p:cNvPr>
          <p:cNvSpPr txBox="1"/>
          <p:nvPr/>
        </p:nvSpPr>
        <p:spPr>
          <a:xfrm>
            <a:off x="360777" y="481746"/>
            <a:ext cx="6419148" cy="2800767"/>
          </a:xfrm>
          <a:prstGeom prst="roundRect">
            <a:avLst>
              <a:gd name="adj" fmla="val 0"/>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rPr>
              <a:t>Quick Guide of CALCULATE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2400" b="1" dirty="0">
              <a:solidFill>
                <a:srgbClr val="FFC000"/>
              </a:solidFill>
              <a:latin typeface="Comic Sans MS" panose="030F0702030302020204" pitchFamily="66"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endParaRPr>
          </a:p>
          <a:p>
            <a:pPr lvl="0">
              <a:defRPr/>
            </a:pPr>
            <a:r>
              <a:rPr lang="en-US" sz="3200" b="1" dirty="0">
                <a:solidFill>
                  <a:prstClr val="white"/>
                </a:solidFill>
                <a:latin typeface="Comic Sans MS" panose="030F0702030302020204" pitchFamily="66" charset="0"/>
              </a:rPr>
              <a:t>Useful Patterns</a:t>
            </a:r>
            <a:endParaRPr lang="fr-FR" sz="3200" b="1" dirty="0">
              <a:solidFill>
                <a:prstClr val="white"/>
              </a:solidFill>
              <a:latin typeface="Comic Sans MS" panose="030F0702030302020204" pitchFamily="66" charset="0"/>
            </a:endParaRPr>
          </a:p>
        </p:txBody>
      </p:sp>
      <p:sp>
        <p:nvSpPr>
          <p:cNvPr id="3" name="Slide Number Placeholder 2">
            <a:extLst>
              <a:ext uri="{FF2B5EF4-FFF2-40B4-BE49-F238E27FC236}">
                <a16:creationId xmlns:a16="http://schemas.microsoft.com/office/drawing/2014/main" id="{D5C92BC7-BFEB-756B-BDFC-00BD4DF8C21F}"/>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5BBE6-4D37-41ED-BFCF-2638F8B30031}" type="slidenum">
              <a:rPr kumimoji="0" lang="fr-FR" sz="9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fr-FR" sz="9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cxnSp>
        <p:nvCxnSpPr>
          <p:cNvPr id="5" name="Straight Connector 4">
            <a:extLst>
              <a:ext uri="{FF2B5EF4-FFF2-40B4-BE49-F238E27FC236}">
                <a16:creationId xmlns:a16="http://schemas.microsoft.com/office/drawing/2014/main" id="{CCAC2430-D81D-F6C6-089F-8170E55EC83C}"/>
              </a:ext>
            </a:extLst>
          </p:cNvPr>
          <p:cNvCxnSpPr>
            <a:cxnSpLocks/>
          </p:cNvCxnSpPr>
          <p:nvPr/>
        </p:nvCxnSpPr>
        <p:spPr>
          <a:xfrm>
            <a:off x="2565068" y="6163958"/>
            <a:ext cx="2072920" cy="1001"/>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7" name="ZoneTexte 9">
            <a:extLst>
              <a:ext uri="{FF2B5EF4-FFF2-40B4-BE49-F238E27FC236}">
                <a16:creationId xmlns:a16="http://schemas.microsoft.com/office/drawing/2014/main" id="{881AA423-E6CC-A686-B524-2A05AED352A7}"/>
              </a:ext>
            </a:extLst>
          </p:cNvPr>
          <p:cNvSpPr txBox="1"/>
          <p:nvPr/>
        </p:nvSpPr>
        <p:spPr>
          <a:xfrm rot="21449051">
            <a:off x="366250" y="6024785"/>
            <a:ext cx="1825298" cy="289441"/>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Start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with</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PowerBI</a:t>
            </a:r>
            <a:endPar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8" name="ZoneTexte 9">
            <a:extLst>
              <a:ext uri="{FF2B5EF4-FFF2-40B4-BE49-F238E27FC236}">
                <a16:creationId xmlns:a16="http://schemas.microsoft.com/office/drawing/2014/main" id="{68348C86-2AD1-DF13-DE71-FA450ABDB067}"/>
              </a:ext>
            </a:extLst>
          </p:cNvPr>
          <p:cNvSpPr txBox="1"/>
          <p:nvPr/>
        </p:nvSpPr>
        <p:spPr>
          <a:xfrm>
            <a:off x="477415" y="6290882"/>
            <a:ext cx="1830242" cy="289441"/>
          </a:xfrm>
          <a:prstGeom prst="roundRect">
            <a:avLst/>
          </a:prstGeom>
          <a:solidFill>
            <a:srgbClr val="FFC0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From</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Rookie to Rock”</a:t>
            </a:r>
          </a:p>
        </p:txBody>
      </p:sp>
      <p:sp>
        <p:nvSpPr>
          <p:cNvPr id="9" name="ZoneTexte 9">
            <a:extLst>
              <a:ext uri="{FF2B5EF4-FFF2-40B4-BE49-F238E27FC236}">
                <a16:creationId xmlns:a16="http://schemas.microsoft.com/office/drawing/2014/main" id="{14E8AEA8-8C2B-1FCB-07C0-A92F88FA3DB3}"/>
              </a:ext>
            </a:extLst>
          </p:cNvPr>
          <p:cNvSpPr txBox="1"/>
          <p:nvPr/>
        </p:nvSpPr>
        <p:spPr>
          <a:xfrm>
            <a:off x="2451534" y="6203373"/>
            <a:ext cx="4406466" cy="340519"/>
          </a:xfrm>
          <a:prstGeom prst="round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Patou Tips #48</a:t>
            </a:r>
            <a:endPar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17" name="ZoneTexte 9">
            <a:extLst>
              <a:ext uri="{FF2B5EF4-FFF2-40B4-BE49-F238E27FC236}">
                <a16:creationId xmlns:a16="http://schemas.microsoft.com/office/drawing/2014/main" id="{22672C90-233E-BC56-0382-B46F55414282}"/>
              </a:ext>
            </a:extLst>
          </p:cNvPr>
          <p:cNvSpPr txBox="1"/>
          <p:nvPr/>
        </p:nvSpPr>
        <p:spPr>
          <a:xfrm>
            <a:off x="477415" y="2191250"/>
            <a:ext cx="1006968" cy="408623"/>
          </a:xfrm>
          <a:prstGeom prst="roundRect">
            <a:avLst/>
          </a:prstGeom>
          <a:solidFill>
            <a:srgbClr val="FFC00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Part 5</a:t>
            </a:r>
          </a:p>
        </p:txBody>
      </p:sp>
    </p:spTree>
    <p:extLst>
      <p:ext uri="{BB962C8B-B14F-4D97-AF65-F5344CB8AC3E}">
        <p14:creationId xmlns:p14="http://schemas.microsoft.com/office/powerpoint/2010/main" val="7412782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464B4E"/>
            </a:gs>
            <a:gs pos="1000">
              <a:srgbClr val="5D6162"/>
            </a:gs>
            <a:gs pos="17000">
              <a:srgbClr val="161316"/>
            </a:gs>
            <a:gs pos="100000">
              <a:srgbClr val="080609"/>
            </a:gs>
          </a:gsLst>
          <a:lin ang="16200000" scaled="1"/>
          <a:tileRect/>
        </a:gradFill>
        <a:effectLst/>
      </p:bgPr>
    </p:bg>
    <p:spTree>
      <p:nvGrpSpPr>
        <p:cNvPr id="1" name="">
          <a:extLst>
            <a:ext uri="{FF2B5EF4-FFF2-40B4-BE49-F238E27FC236}">
              <a16:creationId xmlns:a16="http://schemas.microsoft.com/office/drawing/2014/main" id="{79EA6A5B-F46F-70DF-F775-18CBCAAEE822}"/>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43461BF3-088F-0469-C618-6AB2B3315E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57" y="0"/>
            <a:ext cx="685628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Image 3" descr="Une image contenant dessin humoristique, sourire, Front, lunettes">
            <a:extLst>
              <a:ext uri="{FF2B5EF4-FFF2-40B4-BE49-F238E27FC236}">
                <a16:creationId xmlns:a16="http://schemas.microsoft.com/office/drawing/2014/main" id="{C670D969-3DF0-B49F-B242-315FF01CAA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6694" y="176442"/>
            <a:ext cx="1055973" cy="1075896"/>
          </a:xfrm>
          <a:prstGeom prst="rect">
            <a:avLst/>
          </a:prstGeom>
        </p:spPr>
      </p:pic>
      <p:sp>
        <p:nvSpPr>
          <p:cNvPr id="10" name="ZoneTexte 10">
            <a:extLst>
              <a:ext uri="{FF2B5EF4-FFF2-40B4-BE49-F238E27FC236}">
                <a16:creationId xmlns:a16="http://schemas.microsoft.com/office/drawing/2014/main" id="{753CDDB8-3FD2-1F8A-E2B9-13032F5FDF5C}"/>
              </a:ext>
            </a:extLst>
          </p:cNvPr>
          <p:cNvSpPr txBox="1"/>
          <p:nvPr/>
        </p:nvSpPr>
        <p:spPr>
          <a:xfrm>
            <a:off x="454520" y="328653"/>
            <a:ext cx="533668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CALCULATE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sym typeface="Wingdings" panose="05000000000000000000" pitchFamily="2" charset="2"/>
              </a:rPr>
              <a:t>Useful Patterns</a:t>
            </a:r>
            <a:endPar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endParaRPr>
          </a:p>
        </p:txBody>
      </p:sp>
      <p:cxnSp>
        <p:nvCxnSpPr>
          <p:cNvPr id="15" name="Straight Connector 14">
            <a:extLst>
              <a:ext uri="{FF2B5EF4-FFF2-40B4-BE49-F238E27FC236}">
                <a16:creationId xmlns:a16="http://schemas.microsoft.com/office/drawing/2014/main" id="{875C5021-BE79-08B5-1302-6705E22AD1F3}"/>
              </a:ext>
            </a:extLst>
          </p:cNvPr>
          <p:cNvCxnSpPr/>
          <p:nvPr/>
        </p:nvCxnSpPr>
        <p:spPr>
          <a:xfrm>
            <a:off x="2565068" y="6163958"/>
            <a:ext cx="4292074"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6" name="ZoneTexte 9">
            <a:extLst>
              <a:ext uri="{FF2B5EF4-FFF2-40B4-BE49-F238E27FC236}">
                <a16:creationId xmlns:a16="http://schemas.microsoft.com/office/drawing/2014/main" id="{3A0DCFC3-FA94-55B0-33B3-7D8F10AF012F}"/>
              </a:ext>
            </a:extLst>
          </p:cNvPr>
          <p:cNvSpPr txBox="1"/>
          <p:nvPr/>
        </p:nvSpPr>
        <p:spPr>
          <a:xfrm rot="21449051">
            <a:off x="366250" y="6024785"/>
            <a:ext cx="1825298" cy="289441"/>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Start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with</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PowerBI</a:t>
            </a:r>
            <a:endPar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17" name="ZoneTexte 9">
            <a:extLst>
              <a:ext uri="{FF2B5EF4-FFF2-40B4-BE49-F238E27FC236}">
                <a16:creationId xmlns:a16="http://schemas.microsoft.com/office/drawing/2014/main" id="{C49DDD32-E051-9D2E-57A7-4D201339FD23}"/>
              </a:ext>
            </a:extLst>
          </p:cNvPr>
          <p:cNvSpPr txBox="1"/>
          <p:nvPr/>
        </p:nvSpPr>
        <p:spPr>
          <a:xfrm>
            <a:off x="477415" y="6290882"/>
            <a:ext cx="1830242" cy="289441"/>
          </a:xfrm>
          <a:prstGeom prst="roundRect">
            <a:avLst/>
          </a:prstGeom>
          <a:solidFill>
            <a:srgbClr val="FFC0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From</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Rookie to Rock”</a:t>
            </a:r>
          </a:p>
        </p:txBody>
      </p:sp>
      <p:sp>
        <p:nvSpPr>
          <p:cNvPr id="19" name="Slide Number Placeholder 2">
            <a:extLst>
              <a:ext uri="{FF2B5EF4-FFF2-40B4-BE49-F238E27FC236}">
                <a16:creationId xmlns:a16="http://schemas.microsoft.com/office/drawing/2014/main" id="{7CF91A9C-3A2D-4E7C-8894-A08391D70360}"/>
              </a:ext>
            </a:extLst>
          </p:cNvPr>
          <p:cNvSpPr>
            <a:spLocks noGrp="1"/>
          </p:cNvSpPr>
          <p:nvPr>
            <p:ph type="sldNum" sz="quarter" idx="12"/>
          </p:nvPr>
        </p:nvSpPr>
        <p:spPr>
          <a:xfrm>
            <a:off x="5067926" y="6164959"/>
            <a:ext cx="154305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5BBE6-4D37-41ED-BFCF-2638F8B30031}" type="slidenum">
              <a:rPr kumimoji="0" lang="fr-FR" sz="1400" b="0" i="0" u="none" strike="noStrike" kern="1200" cap="none" spc="0" normalizeH="0" baseline="0" noProof="0" smtClean="0">
                <a:ln>
                  <a:noFill/>
                </a:ln>
                <a:solidFill>
                  <a:prstClr val="white"/>
                </a:solidFill>
                <a:effectLst/>
                <a:uLnTx/>
                <a:uFillTx/>
                <a:latin typeface="Comic Sans MS" panose="030F0702030302020204" pitchFamily="66"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fr-FR" sz="9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5" name="ZoneTexte 1">
            <a:extLst>
              <a:ext uri="{FF2B5EF4-FFF2-40B4-BE49-F238E27FC236}">
                <a16:creationId xmlns:a16="http://schemas.microsoft.com/office/drawing/2014/main" id="{5A3DD876-8FB4-EB58-CE21-5EF9661EA2D3}"/>
              </a:ext>
            </a:extLst>
          </p:cNvPr>
          <p:cNvSpPr txBox="1"/>
          <p:nvPr/>
        </p:nvSpPr>
        <p:spPr>
          <a:xfrm>
            <a:off x="477415" y="1657474"/>
            <a:ext cx="6195252" cy="3920992"/>
          </a:xfrm>
          <a:prstGeom prst="roundRect">
            <a:avLst>
              <a:gd name="adj" fmla="val 0"/>
            </a:avLst>
          </a:prstGeom>
          <a:noFill/>
        </p:spPr>
        <p:txBody>
          <a:bodyPr wrap="square" lIns="72000" tIns="72000" rIns="72000" bIns="7200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In this new chapter on the DAX "Calculate" function, we will look at some very useful patterns, applying the rules relating to filter and row contexts, and context transition, which we have previously discussed.</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a:p>
            <a:pPr marL="742950" marR="0" lvl="1" indent="-285750" algn="l" defTabSz="457200" rtl="0" eaLnBrk="1" fontAlgn="auto" latinLnBrk="0" hangingPunct="1">
              <a:lnSpc>
                <a:spcPct val="150000"/>
              </a:lnSpc>
              <a:spcBef>
                <a:spcPts val="0"/>
              </a:spcBef>
              <a:spcAft>
                <a:spcPts val="0"/>
              </a:spcAft>
              <a:buClr>
                <a:srgbClr val="FF6E40"/>
              </a:buClr>
              <a:buSzPct val="120000"/>
              <a:buFont typeface="Wingdings" panose="05000000000000000000" pitchFamily="2" charset="2"/>
              <a:buChar char="ü"/>
              <a:tabLst/>
              <a:defRPr/>
            </a:pP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Cumulated total (in Time Series)</a:t>
            </a:r>
          </a:p>
          <a:p>
            <a:pPr marL="742950" marR="0" lvl="1" indent="-285750" algn="l" defTabSz="457200" rtl="0" eaLnBrk="1" fontAlgn="auto" latinLnBrk="0" hangingPunct="1">
              <a:lnSpc>
                <a:spcPct val="150000"/>
              </a:lnSpc>
              <a:spcBef>
                <a:spcPts val="0"/>
              </a:spcBef>
              <a:spcAft>
                <a:spcPts val="0"/>
              </a:spcAft>
              <a:buClr>
                <a:srgbClr val="FF6E40"/>
              </a:buClr>
              <a:buSzPct val="120000"/>
              <a:buFont typeface="Wingdings" panose="05000000000000000000" pitchFamily="2" charset="2"/>
              <a:buChar char="ü"/>
              <a:tabLst/>
              <a:defRPr/>
            </a:pP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Cumulated total (with Product dimension)</a:t>
            </a:r>
          </a:p>
          <a:p>
            <a:pPr marL="742950" marR="0" lvl="1" indent="-285750" algn="l" defTabSz="457200" rtl="0" eaLnBrk="1" fontAlgn="auto" latinLnBrk="0" hangingPunct="1">
              <a:lnSpc>
                <a:spcPct val="150000"/>
              </a:lnSpc>
              <a:spcBef>
                <a:spcPts val="0"/>
              </a:spcBef>
              <a:spcAft>
                <a:spcPts val="0"/>
              </a:spcAft>
              <a:buClr>
                <a:srgbClr val="FF6E40"/>
              </a:buClr>
              <a:buSzPct val="120000"/>
              <a:buFont typeface="Wingdings" panose="05000000000000000000" pitchFamily="2" charset="2"/>
              <a:buChar char="ü"/>
              <a:tabLst/>
              <a:defRPr/>
            </a:pP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Average (in Time Series)</a:t>
            </a:r>
          </a:p>
          <a:p>
            <a:pPr marL="742950" marR="0" lvl="1" indent="-285750" algn="l" defTabSz="457200" rtl="0" eaLnBrk="1" fontAlgn="auto" latinLnBrk="0" hangingPunct="1">
              <a:lnSpc>
                <a:spcPct val="150000"/>
              </a:lnSpc>
              <a:spcBef>
                <a:spcPts val="0"/>
              </a:spcBef>
              <a:spcAft>
                <a:spcPts val="0"/>
              </a:spcAft>
              <a:buClr>
                <a:srgbClr val="FF6E40"/>
              </a:buClr>
              <a:buSzPct val="120000"/>
              <a:buFont typeface="Wingdings" panose="05000000000000000000" pitchFamily="2" charset="2"/>
              <a:buChar char="ü"/>
              <a:tabLst/>
              <a:defRPr/>
            </a:pP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Average (with Product dimension)</a:t>
            </a:r>
          </a:p>
          <a:p>
            <a:pPr marL="742950" marR="0" lvl="1" indent="-285750" algn="l" defTabSz="457200" rtl="0" eaLnBrk="1" fontAlgn="auto" latinLnBrk="0" hangingPunct="1">
              <a:lnSpc>
                <a:spcPct val="150000"/>
              </a:lnSpc>
              <a:spcBef>
                <a:spcPts val="0"/>
              </a:spcBef>
              <a:spcAft>
                <a:spcPts val="0"/>
              </a:spcAft>
              <a:buClr>
                <a:srgbClr val="FF6E40"/>
              </a:buClr>
              <a:buSzPct val="120000"/>
              <a:buFont typeface="Wingdings" panose="05000000000000000000" pitchFamily="2" charset="2"/>
              <a:buChar char="ü"/>
              <a:tabLst/>
              <a:defRPr/>
            </a:pP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Patterns with Time Intelligence</a:t>
            </a:r>
          </a:p>
          <a:p>
            <a:pPr marL="742950" marR="0" lvl="1" indent="-285750" algn="l" defTabSz="457200" rtl="0" eaLnBrk="1" fontAlgn="auto" latinLnBrk="0" hangingPunct="1">
              <a:lnSpc>
                <a:spcPct val="150000"/>
              </a:lnSpc>
              <a:spcBef>
                <a:spcPts val="0"/>
              </a:spcBef>
              <a:spcAft>
                <a:spcPts val="0"/>
              </a:spcAft>
              <a:buClr>
                <a:srgbClr val="FF6E40"/>
              </a:buClr>
              <a:buSzPct val="120000"/>
              <a:buFont typeface="Wingdings" panose="05000000000000000000" pitchFamily="2" charset="2"/>
              <a:buChar char="ü"/>
              <a:tabLst/>
              <a:defRPr/>
            </a:pP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Patterns for Min, Max, First, Last values</a:t>
            </a:r>
          </a:p>
          <a:p>
            <a:pPr marL="742950" marR="0" lvl="1" indent="-285750" algn="l" defTabSz="457200" rtl="0" eaLnBrk="1" fontAlgn="auto" latinLnBrk="0" hangingPunct="1">
              <a:lnSpc>
                <a:spcPct val="150000"/>
              </a:lnSpc>
              <a:spcBef>
                <a:spcPts val="0"/>
              </a:spcBef>
              <a:spcAft>
                <a:spcPts val="0"/>
              </a:spcAft>
              <a:buClr>
                <a:srgbClr val="FF6E40"/>
              </a:buClr>
              <a:buSzPct val="120000"/>
              <a:buFont typeface="Wingdings" panose="05000000000000000000" pitchFamily="2" charset="2"/>
              <a:buChar char="ü"/>
              <a:tabLst/>
              <a:defRPr/>
            </a:pP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Use </a:t>
            </a:r>
            <a:r>
              <a:rPr kumimoji="0" lang="en-US" sz="1600" b="0" i="0" u="none" strike="noStrike" kern="1200" cap="none" spc="0" normalizeH="0" baseline="0" noProof="0" dirty="0" err="1">
                <a:ln>
                  <a:noFill/>
                </a:ln>
                <a:solidFill>
                  <a:prstClr val="white"/>
                </a:solidFill>
                <a:effectLst/>
                <a:uLnTx/>
                <a:uFillTx/>
                <a:latin typeface="Comic Sans MS" panose="030F0702030302020204" pitchFamily="66" charset="0"/>
                <a:ea typeface="+mn-ea"/>
                <a:cs typeface="+mn-cs"/>
              </a:rPr>
              <a:t>Treatas</a:t>
            </a: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 to connect 2 </a:t>
            </a:r>
            <a:r>
              <a:rPr kumimoji="0" lang="en-US" sz="1600" b="0" i="0" u="none" strike="noStrike" kern="1200" cap="none" spc="0" normalizeH="0" baseline="0" noProof="0" dirty="0" err="1">
                <a:ln>
                  <a:noFill/>
                </a:ln>
                <a:solidFill>
                  <a:prstClr val="white"/>
                </a:solidFill>
                <a:effectLst/>
                <a:uLnTx/>
                <a:uFillTx/>
                <a:latin typeface="Comic Sans MS" panose="030F0702030302020204" pitchFamily="66" charset="0"/>
                <a:ea typeface="+mn-ea"/>
                <a:cs typeface="+mn-cs"/>
              </a:rPr>
              <a:t>differents</a:t>
            </a: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 data sources</a:t>
            </a:r>
          </a:p>
        </p:txBody>
      </p:sp>
      <p:sp>
        <p:nvSpPr>
          <p:cNvPr id="2" name="ZoneTexte 9">
            <a:extLst>
              <a:ext uri="{FF2B5EF4-FFF2-40B4-BE49-F238E27FC236}">
                <a16:creationId xmlns:a16="http://schemas.microsoft.com/office/drawing/2014/main" id="{FA51CBFA-6639-4C90-D0FB-0EEFDE1AA18C}"/>
              </a:ext>
            </a:extLst>
          </p:cNvPr>
          <p:cNvSpPr txBox="1"/>
          <p:nvPr/>
        </p:nvSpPr>
        <p:spPr>
          <a:xfrm>
            <a:off x="2451534" y="6203373"/>
            <a:ext cx="4406466" cy="340519"/>
          </a:xfrm>
          <a:prstGeom prst="roundRect">
            <a:avLst/>
          </a:prstGeom>
          <a:noFill/>
        </p:spPr>
        <p:txBody>
          <a:bodyPr wrap="square" rtlCol="0">
            <a:spAutoFit/>
          </a:bodyPr>
          <a:lstStyle/>
          <a:p>
            <a:pPr lvl="0">
              <a:defRPr/>
            </a:pPr>
            <a:r>
              <a:rPr lang="en-US" sz="1400" b="1" dirty="0">
                <a:solidFill>
                  <a:prstClr val="white"/>
                </a:solidFill>
                <a:latin typeface="Comic Sans MS" panose="030F0702030302020204" pitchFamily="66" charset="0"/>
              </a:rPr>
              <a:t>Patou Tips #48 – Quick Guide of Calculate</a:t>
            </a:r>
            <a:endParaRPr lang="en-US" sz="1400" dirty="0">
              <a:solidFill>
                <a:prstClr val="white"/>
              </a:solidFill>
              <a:latin typeface="Comic Sans MS" panose="030F0702030302020204" pitchFamily="66" charset="0"/>
            </a:endParaRPr>
          </a:p>
        </p:txBody>
      </p:sp>
    </p:spTree>
    <p:extLst>
      <p:ext uri="{BB962C8B-B14F-4D97-AF65-F5344CB8AC3E}">
        <p14:creationId xmlns:p14="http://schemas.microsoft.com/office/powerpoint/2010/main" val="14411447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464B4E"/>
            </a:gs>
            <a:gs pos="1000">
              <a:srgbClr val="5D6162"/>
            </a:gs>
            <a:gs pos="17000">
              <a:srgbClr val="161316"/>
            </a:gs>
            <a:gs pos="100000">
              <a:srgbClr val="080609"/>
            </a:gs>
          </a:gsLst>
          <a:lin ang="16200000" scaled="1"/>
          <a:tileRect/>
        </a:gradFill>
        <a:effectLst/>
      </p:bgPr>
    </p:bg>
    <p:spTree>
      <p:nvGrpSpPr>
        <p:cNvPr id="1" name="">
          <a:extLst>
            <a:ext uri="{FF2B5EF4-FFF2-40B4-BE49-F238E27FC236}">
              <a16:creationId xmlns:a16="http://schemas.microsoft.com/office/drawing/2014/main" id="{C80CC99A-50FE-04D5-C0A1-6E702678DBD2}"/>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4D4992DF-0262-1935-90DF-C1148A0377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57" y="0"/>
            <a:ext cx="685628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Image 3" descr="Une image contenant dessin humoristique, sourire, Front, lunettes">
            <a:extLst>
              <a:ext uri="{FF2B5EF4-FFF2-40B4-BE49-F238E27FC236}">
                <a16:creationId xmlns:a16="http://schemas.microsoft.com/office/drawing/2014/main" id="{D6B9D327-2F5E-DACE-7607-2641F21D49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6694" y="176442"/>
            <a:ext cx="1055973" cy="1075896"/>
          </a:xfrm>
          <a:prstGeom prst="rect">
            <a:avLst/>
          </a:prstGeom>
        </p:spPr>
      </p:pic>
      <p:sp>
        <p:nvSpPr>
          <p:cNvPr id="10" name="ZoneTexte 10">
            <a:extLst>
              <a:ext uri="{FF2B5EF4-FFF2-40B4-BE49-F238E27FC236}">
                <a16:creationId xmlns:a16="http://schemas.microsoft.com/office/drawing/2014/main" id="{D661588D-72ED-39EC-2D7C-8F824E359DFE}"/>
              </a:ext>
            </a:extLst>
          </p:cNvPr>
          <p:cNvSpPr txBox="1"/>
          <p:nvPr/>
        </p:nvSpPr>
        <p:spPr>
          <a:xfrm>
            <a:off x="454520" y="328653"/>
            <a:ext cx="533668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CALCULATE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Cumulated total (in Time Series)</a:t>
            </a:r>
          </a:p>
        </p:txBody>
      </p:sp>
      <p:cxnSp>
        <p:nvCxnSpPr>
          <p:cNvPr id="15" name="Straight Connector 14">
            <a:extLst>
              <a:ext uri="{FF2B5EF4-FFF2-40B4-BE49-F238E27FC236}">
                <a16:creationId xmlns:a16="http://schemas.microsoft.com/office/drawing/2014/main" id="{8774AE72-D2F6-FACD-90AA-430438A74B77}"/>
              </a:ext>
            </a:extLst>
          </p:cNvPr>
          <p:cNvCxnSpPr/>
          <p:nvPr/>
        </p:nvCxnSpPr>
        <p:spPr>
          <a:xfrm>
            <a:off x="2565068" y="6163958"/>
            <a:ext cx="4292074"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6" name="ZoneTexte 9">
            <a:extLst>
              <a:ext uri="{FF2B5EF4-FFF2-40B4-BE49-F238E27FC236}">
                <a16:creationId xmlns:a16="http://schemas.microsoft.com/office/drawing/2014/main" id="{4C0AF6FF-FD88-F706-0DE5-08B78ECE65E9}"/>
              </a:ext>
            </a:extLst>
          </p:cNvPr>
          <p:cNvSpPr txBox="1"/>
          <p:nvPr/>
        </p:nvSpPr>
        <p:spPr>
          <a:xfrm rot="21449051">
            <a:off x="366250" y="6024785"/>
            <a:ext cx="1825298" cy="289441"/>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Start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with</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PowerBI</a:t>
            </a:r>
            <a:endPar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17" name="ZoneTexte 9">
            <a:extLst>
              <a:ext uri="{FF2B5EF4-FFF2-40B4-BE49-F238E27FC236}">
                <a16:creationId xmlns:a16="http://schemas.microsoft.com/office/drawing/2014/main" id="{F3239B47-E66F-F52B-FA2E-78A1C6E4575E}"/>
              </a:ext>
            </a:extLst>
          </p:cNvPr>
          <p:cNvSpPr txBox="1"/>
          <p:nvPr/>
        </p:nvSpPr>
        <p:spPr>
          <a:xfrm>
            <a:off x="477415" y="6290882"/>
            <a:ext cx="1830242" cy="289441"/>
          </a:xfrm>
          <a:prstGeom prst="roundRect">
            <a:avLst/>
          </a:prstGeom>
          <a:solidFill>
            <a:srgbClr val="FFC0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From</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Rookie to Rock”</a:t>
            </a:r>
          </a:p>
        </p:txBody>
      </p:sp>
      <p:sp>
        <p:nvSpPr>
          <p:cNvPr id="19" name="Slide Number Placeholder 2">
            <a:extLst>
              <a:ext uri="{FF2B5EF4-FFF2-40B4-BE49-F238E27FC236}">
                <a16:creationId xmlns:a16="http://schemas.microsoft.com/office/drawing/2014/main" id="{A347A453-AE05-AC3E-EACC-6DF29B94D005}"/>
              </a:ext>
            </a:extLst>
          </p:cNvPr>
          <p:cNvSpPr>
            <a:spLocks noGrp="1"/>
          </p:cNvSpPr>
          <p:nvPr>
            <p:ph type="sldNum" sz="quarter" idx="12"/>
          </p:nvPr>
        </p:nvSpPr>
        <p:spPr>
          <a:xfrm>
            <a:off x="5067926" y="6164959"/>
            <a:ext cx="154305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5BBE6-4D37-41ED-BFCF-2638F8B30031}" type="slidenum">
              <a:rPr kumimoji="0" lang="fr-FR" sz="1400" b="0" i="0" u="none" strike="noStrike" kern="1200" cap="none" spc="0" normalizeH="0" baseline="0" noProof="0" smtClean="0">
                <a:ln>
                  <a:noFill/>
                </a:ln>
                <a:solidFill>
                  <a:prstClr val="white"/>
                </a:solidFill>
                <a:effectLst/>
                <a:uLnTx/>
                <a:uFillTx/>
                <a:latin typeface="Comic Sans MS" panose="030F0702030302020204" pitchFamily="66"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fr-FR" sz="9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5" name="ZoneTexte 1">
            <a:extLst>
              <a:ext uri="{FF2B5EF4-FFF2-40B4-BE49-F238E27FC236}">
                <a16:creationId xmlns:a16="http://schemas.microsoft.com/office/drawing/2014/main" id="{2393E059-A39B-DC4B-6380-4E6FC4B22946}"/>
              </a:ext>
            </a:extLst>
          </p:cNvPr>
          <p:cNvSpPr txBox="1"/>
          <p:nvPr/>
        </p:nvSpPr>
        <p:spPr>
          <a:xfrm>
            <a:off x="477415" y="1657474"/>
            <a:ext cx="2737125" cy="637849"/>
          </a:xfrm>
          <a:prstGeom prst="roundRect">
            <a:avLst>
              <a:gd name="adj" fmla="val 0"/>
            </a:avLst>
          </a:prstGeom>
          <a:noFill/>
        </p:spPr>
        <p:txBody>
          <a:bodyPr wrap="square" lIns="72000" tIns="72000" rIns="72000" bIns="7200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This pattern is interesting to build a cumulated total</a:t>
            </a:r>
          </a:p>
        </p:txBody>
      </p:sp>
      <p:sp>
        <p:nvSpPr>
          <p:cNvPr id="6" name="ZoneTexte 1">
            <a:extLst>
              <a:ext uri="{FF2B5EF4-FFF2-40B4-BE49-F238E27FC236}">
                <a16:creationId xmlns:a16="http://schemas.microsoft.com/office/drawing/2014/main" id="{DF2191E6-18DC-A142-460C-648F6B622403}"/>
              </a:ext>
            </a:extLst>
          </p:cNvPr>
          <p:cNvSpPr txBox="1"/>
          <p:nvPr/>
        </p:nvSpPr>
        <p:spPr>
          <a:xfrm>
            <a:off x="477415" y="1252338"/>
            <a:ext cx="2241367" cy="374571"/>
          </a:xfrm>
          <a:prstGeom prst="roundRect">
            <a:avLst/>
          </a:prstGeom>
          <a:solidFill>
            <a:srgbClr val="FFD2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Cumulated</a:t>
            </a:r>
            <a:r>
              <a:rPr kumimoji="0" lang="fr-FR" sz="16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Sales</a:t>
            </a:r>
          </a:p>
        </p:txBody>
      </p:sp>
      <p:sp>
        <p:nvSpPr>
          <p:cNvPr id="9" name="TextBox 8">
            <a:extLst>
              <a:ext uri="{FF2B5EF4-FFF2-40B4-BE49-F238E27FC236}">
                <a16:creationId xmlns:a16="http://schemas.microsoft.com/office/drawing/2014/main" id="{033BEB8B-DF1C-9E07-6B14-716E9BAB5A63}"/>
              </a:ext>
            </a:extLst>
          </p:cNvPr>
          <p:cNvSpPr txBox="1"/>
          <p:nvPr/>
        </p:nvSpPr>
        <p:spPr>
          <a:xfrm>
            <a:off x="454520" y="3423160"/>
            <a:ext cx="3416481" cy="203132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In this pattern, the filter is a loop to create a row context. This loop compares the date of the row with the maximum of the date of the selection (the table) for each row. This row context triggers the context transition, so for each row the condition is true, so it performs the cumulative sales for each row.</a:t>
            </a:r>
          </a:p>
        </p:txBody>
      </p:sp>
      <p:pic>
        <p:nvPicPr>
          <p:cNvPr id="7" name="Picture 6">
            <a:extLst>
              <a:ext uri="{FF2B5EF4-FFF2-40B4-BE49-F238E27FC236}">
                <a16:creationId xmlns:a16="http://schemas.microsoft.com/office/drawing/2014/main" id="{29798B0E-571F-5FCE-063E-DB0F0794E682}"/>
              </a:ext>
            </a:extLst>
          </p:cNvPr>
          <p:cNvPicPr>
            <a:picLocks noChangeAspect="1"/>
          </p:cNvPicPr>
          <p:nvPr/>
        </p:nvPicPr>
        <p:blipFill>
          <a:blip r:embed="rId4"/>
          <a:stretch>
            <a:fillRect/>
          </a:stretch>
        </p:blipFill>
        <p:spPr>
          <a:xfrm>
            <a:off x="507756" y="2370955"/>
            <a:ext cx="3086531" cy="847843"/>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6D516782-2A1C-0A7C-5CB9-C5E9C116EA25}"/>
              </a:ext>
            </a:extLst>
          </p:cNvPr>
          <p:cNvPicPr>
            <a:picLocks noChangeAspect="1"/>
          </p:cNvPicPr>
          <p:nvPr/>
        </p:nvPicPr>
        <p:blipFill>
          <a:blip r:embed="rId5"/>
          <a:stretch>
            <a:fillRect/>
          </a:stretch>
        </p:blipFill>
        <p:spPr>
          <a:xfrm>
            <a:off x="4044623" y="1387516"/>
            <a:ext cx="2525774" cy="4497868"/>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sp>
        <p:nvSpPr>
          <p:cNvPr id="2" name="Rectangle: Rounded Corners 1">
            <a:extLst>
              <a:ext uri="{FF2B5EF4-FFF2-40B4-BE49-F238E27FC236}">
                <a16:creationId xmlns:a16="http://schemas.microsoft.com/office/drawing/2014/main" id="{5D131161-1077-A8E6-E5A6-0195ED6E9C68}"/>
              </a:ext>
            </a:extLst>
          </p:cNvPr>
          <p:cNvSpPr/>
          <p:nvPr/>
        </p:nvSpPr>
        <p:spPr>
          <a:xfrm>
            <a:off x="5667828" y="1386516"/>
            <a:ext cx="888458" cy="4497868"/>
          </a:xfrm>
          <a:prstGeom prst="roundRect">
            <a:avLst>
              <a:gd name="adj" fmla="val 8895"/>
            </a:avLst>
          </a:prstGeom>
          <a:noFill/>
          <a:ln w="28575">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Rectangle: Rounded Corners 2">
            <a:extLst>
              <a:ext uri="{FF2B5EF4-FFF2-40B4-BE49-F238E27FC236}">
                <a16:creationId xmlns:a16="http://schemas.microsoft.com/office/drawing/2014/main" id="{DBF8D44E-FD3B-86BD-7849-AFA7B6EE58BB}"/>
              </a:ext>
            </a:extLst>
          </p:cNvPr>
          <p:cNvSpPr/>
          <p:nvPr/>
        </p:nvSpPr>
        <p:spPr>
          <a:xfrm>
            <a:off x="964793" y="2853586"/>
            <a:ext cx="2629493" cy="185783"/>
          </a:xfrm>
          <a:prstGeom prst="roundRect">
            <a:avLst>
              <a:gd name="adj" fmla="val 8895"/>
            </a:avLst>
          </a:prstGeom>
          <a:noFill/>
          <a:ln w="28575">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ZoneTexte 9">
            <a:extLst>
              <a:ext uri="{FF2B5EF4-FFF2-40B4-BE49-F238E27FC236}">
                <a16:creationId xmlns:a16="http://schemas.microsoft.com/office/drawing/2014/main" id="{BA825405-E32F-C3AB-E665-B205DB0C9B0E}"/>
              </a:ext>
            </a:extLst>
          </p:cNvPr>
          <p:cNvSpPr txBox="1"/>
          <p:nvPr/>
        </p:nvSpPr>
        <p:spPr>
          <a:xfrm>
            <a:off x="2451534" y="6203373"/>
            <a:ext cx="4406466" cy="340519"/>
          </a:xfrm>
          <a:prstGeom prst="roundRect">
            <a:avLst/>
          </a:prstGeom>
          <a:noFill/>
        </p:spPr>
        <p:txBody>
          <a:bodyPr wrap="square" rtlCol="0">
            <a:spAutoFit/>
          </a:bodyPr>
          <a:lstStyle/>
          <a:p>
            <a:pPr lvl="0">
              <a:defRPr/>
            </a:pPr>
            <a:r>
              <a:rPr lang="en-US" sz="1400" b="1" dirty="0">
                <a:solidFill>
                  <a:prstClr val="white"/>
                </a:solidFill>
                <a:latin typeface="Comic Sans MS" panose="030F0702030302020204" pitchFamily="66" charset="0"/>
              </a:rPr>
              <a:t>Patou Tips #48 – Quick Guide of Calculate</a:t>
            </a:r>
            <a:endParaRPr lang="en-US" sz="1400" dirty="0">
              <a:solidFill>
                <a:prstClr val="white"/>
              </a:solidFill>
              <a:latin typeface="Comic Sans MS" panose="030F0702030302020204" pitchFamily="66" charset="0"/>
            </a:endParaRPr>
          </a:p>
        </p:txBody>
      </p:sp>
    </p:spTree>
    <p:extLst>
      <p:ext uri="{BB962C8B-B14F-4D97-AF65-F5344CB8AC3E}">
        <p14:creationId xmlns:p14="http://schemas.microsoft.com/office/powerpoint/2010/main" val="26413670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464B4E"/>
            </a:gs>
            <a:gs pos="1000">
              <a:srgbClr val="5D6162"/>
            </a:gs>
            <a:gs pos="17000">
              <a:srgbClr val="161316"/>
            </a:gs>
            <a:gs pos="100000">
              <a:srgbClr val="080609"/>
            </a:gs>
          </a:gsLst>
          <a:lin ang="16200000" scaled="1"/>
          <a:tileRect/>
        </a:gradFill>
        <a:effectLst/>
      </p:bgPr>
    </p:bg>
    <p:spTree>
      <p:nvGrpSpPr>
        <p:cNvPr id="1" name="">
          <a:extLst>
            <a:ext uri="{FF2B5EF4-FFF2-40B4-BE49-F238E27FC236}">
              <a16:creationId xmlns:a16="http://schemas.microsoft.com/office/drawing/2014/main" id="{7350EFAB-D2EA-3B4D-67FF-C594966A0D12}"/>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24E898E0-C270-CFBC-61B2-64CCF42DE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57" y="0"/>
            <a:ext cx="685628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Image 3" descr="Une image contenant dessin humoristique, sourire, Front, lunettes">
            <a:extLst>
              <a:ext uri="{FF2B5EF4-FFF2-40B4-BE49-F238E27FC236}">
                <a16:creationId xmlns:a16="http://schemas.microsoft.com/office/drawing/2014/main" id="{A58E8864-ED39-E3D3-AF00-3AD7043DEC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6694" y="176442"/>
            <a:ext cx="1055973" cy="1075896"/>
          </a:xfrm>
          <a:prstGeom prst="rect">
            <a:avLst/>
          </a:prstGeom>
        </p:spPr>
      </p:pic>
      <p:sp>
        <p:nvSpPr>
          <p:cNvPr id="10" name="ZoneTexte 10">
            <a:extLst>
              <a:ext uri="{FF2B5EF4-FFF2-40B4-BE49-F238E27FC236}">
                <a16:creationId xmlns:a16="http://schemas.microsoft.com/office/drawing/2014/main" id="{61AA182F-F794-DD31-9D5F-9A772362C5AC}"/>
              </a:ext>
            </a:extLst>
          </p:cNvPr>
          <p:cNvSpPr txBox="1"/>
          <p:nvPr/>
        </p:nvSpPr>
        <p:spPr>
          <a:xfrm>
            <a:off x="454520" y="328653"/>
            <a:ext cx="533668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CALCULATE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Cumulated total (in Time Series)</a:t>
            </a:r>
          </a:p>
        </p:txBody>
      </p:sp>
      <p:cxnSp>
        <p:nvCxnSpPr>
          <p:cNvPr id="15" name="Straight Connector 14">
            <a:extLst>
              <a:ext uri="{FF2B5EF4-FFF2-40B4-BE49-F238E27FC236}">
                <a16:creationId xmlns:a16="http://schemas.microsoft.com/office/drawing/2014/main" id="{AA51C85C-8634-1B37-ECBD-D1FD19D59ABB}"/>
              </a:ext>
            </a:extLst>
          </p:cNvPr>
          <p:cNvCxnSpPr/>
          <p:nvPr/>
        </p:nvCxnSpPr>
        <p:spPr>
          <a:xfrm>
            <a:off x="2565068" y="6163958"/>
            <a:ext cx="4292074"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6" name="ZoneTexte 9">
            <a:extLst>
              <a:ext uri="{FF2B5EF4-FFF2-40B4-BE49-F238E27FC236}">
                <a16:creationId xmlns:a16="http://schemas.microsoft.com/office/drawing/2014/main" id="{BC034CDB-BA61-5C40-F13F-F1E06B0A5F2C}"/>
              </a:ext>
            </a:extLst>
          </p:cNvPr>
          <p:cNvSpPr txBox="1"/>
          <p:nvPr/>
        </p:nvSpPr>
        <p:spPr>
          <a:xfrm rot="21449051">
            <a:off x="366250" y="6024785"/>
            <a:ext cx="1825298" cy="289441"/>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Start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with</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PowerBI</a:t>
            </a:r>
            <a:endPar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17" name="ZoneTexte 9">
            <a:extLst>
              <a:ext uri="{FF2B5EF4-FFF2-40B4-BE49-F238E27FC236}">
                <a16:creationId xmlns:a16="http://schemas.microsoft.com/office/drawing/2014/main" id="{9FE8D6DF-7FF0-2E2D-5FCF-07F56A764675}"/>
              </a:ext>
            </a:extLst>
          </p:cNvPr>
          <p:cNvSpPr txBox="1"/>
          <p:nvPr/>
        </p:nvSpPr>
        <p:spPr>
          <a:xfrm>
            <a:off x="477415" y="6290882"/>
            <a:ext cx="1830242" cy="289441"/>
          </a:xfrm>
          <a:prstGeom prst="roundRect">
            <a:avLst/>
          </a:prstGeom>
          <a:solidFill>
            <a:srgbClr val="FFC0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From</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Rookie to Rock”</a:t>
            </a:r>
          </a:p>
        </p:txBody>
      </p:sp>
      <p:sp>
        <p:nvSpPr>
          <p:cNvPr id="19" name="Slide Number Placeholder 2">
            <a:extLst>
              <a:ext uri="{FF2B5EF4-FFF2-40B4-BE49-F238E27FC236}">
                <a16:creationId xmlns:a16="http://schemas.microsoft.com/office/drawing/2014/main" id="{14AF62D2-D8ED-130C-49DA-2B24BF50AA6C}"/>
              </a:ext>
            </a:extLst>
          </p:cNvPr>
          <p:cNvSpPr>
            <a:spLocks noGrp="1"/>
          </p:cNvSpPr>
          <p:nvPr>
            <p:ph type="sldNum" sz="quarter" idx="12"/>
          </p:nvPr>
        </p:nvSpPr>
        <p:spPr>
          <a:xfrm>
            <a:off x="5067926" y="6164959"/>
            <a:ext cx="154305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5BBE6-4D37-41ED-BFCF-2638F8B30031}" type="slidenum">
              <a:rPr kumimoji="0" lang="fr-FR" sz="1400" b="0" i="0" u="none" strike="noStrike" kern="1200" cap="none" spc="0" normalizeH="0" baseline="0" noProof="0" smtClean="0">
                <a:ln>
                  <a:noFill/>
                </a:ln>
                <a:solidFill>
                  <a:prstClr val="white"/>
                </a:solidFill>
                <a:effectLst/>
                <a:uLnTx/>
                <a:uFillTx/>
                <a:latin typeface="Comic Sans MS" panose="030F0702030302020204" pitchFamily="66"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fr-FR" sz="9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5" name="ZoneTexte 1">
            <a:extLst>
              <a:ext uri="{FF2B5EF4-FFF2-40B4-BE49-F238E27FC236}">
                <a16:creationId xmlns:a16="http://schemas.microsoft.com/office/drawing/2014/main" id="{3966E8D7-F73E-126C-D832-AF00AB5A371B}"/>
              </a:ext>
            </a:extLst>
          </p:cNvPr>
          <p:cNvSpPr txBox="1"/>
          <p:nvPr/>
        </p:nvSpPr>
        <p:spPr>
          <a:xfrm>
            <a:off x="477415" y="1657474"/>
            <a:ext cx="3430556" cy="884070"/>
          </a:xfrm>
          <a:prstGeom prst="roundRect">
            <a:avLst>
              <a:gd name="adj" fmla="val 0"/>
            </a:avLst>
          </a:prstGeom>
          <a:noFill/>
        </p:spPr>
        <p:txBody>
          <a:bodyPr wrap="square" lIns="72000" tIns="72000" rIns="72000" bIns="7200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A variation of the previous model, but we have clarified the scope of the calculation (year).</a:t>
            </a:r>
          </a:p>
        </p:txBody>
      </p:sp>
      <p:sp>
        <p:nvSpPr>
          <p:cNvPr id="6" name="ZoneTexte 1">
            <a:extLst>
              <a:ext uri="{FF2B5EF4-FFF2-40B4-BE49-F238E27FC236}">
                <a16:creationId xmlns:a16="http://schemas.microsoft.com/office/drawing/2014/main" id="{8D53F287-1E4F-2FCE-8505-8EA1FDAB5830}"/>
              </a:ext>
            </a:extLst>
          </p:cNvPr>
          <p:cNvSpPr txBox="1"/>
          <p:nvPr/>
        </p:nvSpPr>
        <p:spPr>
          <a:xfrm>
            <a:off x="477415" y="1252338"/>
            <a:ext cx="2951585" cy="374571"/>
          </a:xfrm>
          <a:prstGeom prst="roundRect">
            <a:avLst/>
          </a:prstGeom>
          <a:solidFill>
            <a:srgbClr val="FFD2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Cumulated</a:t>
            </a:r>
            <a:r>
              <a:rPr kumimoji="0" lang="fr-FR" sz="16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Sales by </a:t>
            </a:r>
            <a:r>
              <a:rPr kumimoji="0" lang="fr-FR" sz="16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Year</a:t>
            </a:r>
            <a:endParaRPr kumimoji="0" lang="fr-FR" sz="16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9" name="TextBox 8">
            <a:extLst>
              <a:ext uri="{FF2B5EF4-FFF2-40B4-BE49-F238E27FC236}">
                <a16:creationId xmlns:a16="http://schemas.microsoft.com/office/drawing/2014/main" id="{355DDC3B-213D-5FCD-8416-1187A38864B8}"/>
              </a:ext>
            </a:extLst>
          </p:cNvPr>
          <p:cNvSpPr txBox="1"/>
          <p:nvPr/>
        </p:nvSpPr>
        <p:spPr>
          <a:xfrm>
            <a:off x="425254" y="4064775"/>
            <a:ext cx="3108267"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Each year the cumulative sales start again.</a:t>
            </a:r>
          </a:p>
        </p:txBody>
      </p:sp>
      <p:pic>
        <p:nvPicPr>
          <p:cNvPr id="11" name="Picture 10">
            <a:extLst>
              <a:ext uri="{FF2B5EF4-FFF2-40B4-BE49-F238E27FC236}">
                <a16:creationId xmlns:a16="http://schemas.microsoft.com/office/drawing/2014/main" id="{DD0EAAFE-0B4B-6DB4-9B2F-8330A8A13888}"/>
              </a:ext>
            </a:extLst>
          </p:cNvPr>
          <p:cNvPicPr>
            <a:picLocks noChangeAspect="1"/>
          </p:cNvPicPr>
          <p:nvPr/>
        </p:nvPicPr>
        <p:blipFill>
          <a:blip r:embed="rId4"/>
          <a:stretch>
            <a:fillRect/>
          </a:stretch>
        </p:blipFill>
        <p:spPr>
          <a:xfrm>
            <a:off x="4015182" y="1290752"/>
            <a:ext cx="2516248" cy="4534293"/>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pic>
        <p:nvPicPr>
          <p:cNvPr id="20" name="Picture 19">
            <a:extLst>
              <a:ext uri="{FF2B5EF4-FFF2-40B4-BE49-F238E27FC236}">
                <a16:creationId xmlns:a16="http://schemas.microsoft.com/office/drawing/2014/main" id="{F9B480B8-8C8D-9928-DE19-8E769636CAB9}"/>
              </a:ext>
            </a:extLst>
          </p:cNvPr>
          <p:cNvPicPr>
            <a:picLocks noChangeAspect="1"/>
          </p:cNvPicPr>
          <p:nvPr/>
        </p:nvPicPr>
        <p:blipFill>
          <a:blip r:embed="rId5"/>
          <a:stretch>
            <a:fillRect/>
          </a:stretch>
        </p:blipFill>
        <p:spPr>
          <a:xfrm>
            <a:off x="482518" y="2573825"/>
            <a:ext cx="3051003" cy="1462687"/>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sp>
        <p:nvSpPr>
          <p:cNvPr id="2" name="Rectangle: Rounded Corners 1">
            <a:extLst>
              <a:ext uri="{FF2B5EF4-FFF2-40B4-BE49-F238E27FC236}">
                <a16:creationId xmlns:a16="http://schemas.microsoft.com/office/drawing/2014/main" id="{C56A6A91-8D3B-453C-8528-D2E5A41917C7}"/>
              </a:ext>
            </a:extLst>
          </p:cNvPr>
          <p:cNvSpPr/>
          <p:nvPr/>
        </p:nvSpPr>
        <p:spPr>
          <a:xfrm>
            <a:off x="5643401" y="1289747"/>
            <a:ext cx="888458" cy="4534292"/>
          </a:xfrm>
          <a:prstGeom prst="roundRect">
            <a:avLst>
              <a:gd name="adj" fmla="val 8895"/>
            </a:avLst>
          </a:prstGeom>
          <a:noFill/>
          <a:ln w="28575">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Rectangle: Rounded Corners 6">
            <a:extLst>
              <a:ext uri="{FF2B5EF4-FFF2-40B4-BE49-F238E27FC236}">
                <a16:creationId xmlns:a16="http://schemas.microsoft.com/office/drawing/2014/main" id="{AE0589EA-6D09-D9AB-8298-29DDF10169C8}"/>
              </a:ext>
            </a:extLst>
          </p:cNvPr>
          <p:cNvSpPr/>
          <p:nvPr/>
        </p:nvSpPr>
        <p:spPr>
          <a:xfrm>
            <a:off x="967563" y="3707288"/>
            <a:ext cx="2395932" cy="185783"/>
          </a:xfrm>
          <a:prstGeom prst="roundRect">
            <a:avLst>
              <a:gd name="adj" fmla="val 8895"/>
            </a:avLst>
          </a:prstGeom>
          <a:noFill/>
          <a:ln w="28575">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8" name="Picture 7">
            <a:extLst>
              <a:ext uri="{FF2B5EF4-FFF2-40B4-BE49-F238E27FC236}">
                <a16:creationId xmlns:a16="http://schemas.microsoft.com/office/drawing/2014/main" id="{DEED0A90-FC91-064A-74A7-E9077EA6245A}"/>
              </a:ext>
            </a:extLst>
          </p:cNvPr>
          <p:cNvPicPr>
            <a:picLocks noChangeAspect="1"/>
          </p:cNvPicPr>
          <p:nvPr/>
        </p:nvPicPr>
        <p:blipFill>
          <a:blip r:embed="rId6"/>
          <a:stretch>
            <a:fillRect/>
          </a:stretch>
        </p:blipFill>
        <p:spPr>
          <a:xfrm>
            <a:off x="531264" y="4637207"/>
            <a:ext cx="3002257" cy="1210815"/>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sp>
        <p:nvSpPr>
          <p:cNvPr id="3" name="ZoneTexte 9">
            <a:extLst>
              <a:ext uri="{FF2B5EF4-FFF2-40B4-BE49-F238E27FC236}">
                <a16:creationId xmlns:a16="http://schemas.microsoft.com/office/drawing/2014/main" id="{3B06DD70-B150-1118-1876-E13652E2DAE4}"/>
              </a:ext>
            </a:extLst>
          </p:cNvPr>
          <p:cNvSpPr txBox="1"/>
          <p:nvPr/>
        </p:nvSpPr>
        <p:spPr>
          <a:xfrm>
            <a:off x="2451534" y="6203373"/>
            <a:ext cx="4406466" cy="340519"/>
          </a:xfrm>
          <a:prstGeom prst="roundRect">
            <a:avLst/>
          </a:prstGeom>
          <a:noFill/>
        </p:spPr>
        <p:txBody>
          <a:bodyPr wrap="square" rtlCol="0">
            <a:spAutoFit/>
          </a:bodyPr>
          <a:lstStyle/>
          <a:p>
            <a:pPr lvl="0">
              <a:defRPr/>
            </a:pPr>
            <a:r>
              <a:rPr lang="en-US" sz="1400" b="1" dirty="0">
                <a:solidFill>
                  <a:prstClr val="white"/>
                </a:solidFill>
                <a:latin typeface="Comic Sans MS" panose="030F0702030302020204" pitchFamily="66" charset="0"/>
              </a:rPr>
              <a:t>Patou Tips #48 – Quick Guide of Calculate</a:t>
            </a:r>
            <a:endParaRPr lang="en-US" sz="1400" dirty="0">
              <a:solidFill>
                <a:prstClr val="white"/>
              </a:solidFill>
              <a:latin typeface="Comic Sans MS" panose="030F0702030302020204" pitchFamily="66" charset="0"/>
            </a:endParaRPr>
          </a:p>
        </p:txBody>
      </p:sp>
    </p:spTree>
    <p:extLst>
      <p:ext uri="{BB962C8B-B14F-4D97-AF65-F5344CB8AC3E}">
        <p14:creationId xmlns:p14="http://schemas.microsoft.com/office/powerpoint/2010/main" val="2648467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464B4E"/>
            </a:gs>
            <a:gs pos="1000">
              <a:srgbClr val="5D6162"/>
            </a:gs>
            <a:gs pos="17000">
              <a:srgbClr val="161316"/>
            </a:gs>
            <a:gs pos="100000">
              <a:srgbClr val="080609"/>
            </a:gs>
          </a:gsLst>
          <a:lin ang="16200000" scaled="1"/>
          <a:tileRect/>
        </a:gradFill>
        <a:effectLst/>
      </p:bgPr>
    </p:bg>
    <p:spTree>
      <p:nvGrpSpPr>
        <p:cNvPr id="1" name="">
          <a:extLst>
            <a:ext uri="{FF2B5EF4-FFF2-40B4-BE49-F238E27FC236}">
              <a16:creationId xmlns:a16="http://schemas.microsoft.com/office/drawing/2014/main" id="{9645805A-C5C1-005F-4ADE-40B8515BF60C}"/>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1C060838-81B7-D85B-DF1A-409C05B28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57" y="0"/>
            <a:ext cx="685628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Image 3" descr="Une image contenant dessin humoristique, sourire, Front, lunettes">
            <a:extLst>
              <a:ext uri="{FF2B5EF4-FFF2-40B4-BE49-F238E27FC236}">
                <a16:creationId xmlns:a16="http://schemas.microsoft.com/office/drawing/2014/main" id="{9AF93294-7677-A5EF-7A7E-60E997B78C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6694" y="176442"/>
            <a:ext cx="1055973" cy="1075896"/>
          </a:xfrm>
          <a:prstGeom prst="rect">
            <a:avLst/>
          </a:prstGeom>
        </p:spPr>
      </p:pic>
      <p:sp>
        <p:nvSpPr>
          <p:cNvPr id="10" name="ZoneTexte 10">
            <a:extLst>
              <a:ext uri="{FF2B5EF4-FFF2-40B4-BE49-F238E27FC236}">
                <a16:creationId xmlns:a16="http://schemas.microsoft.com/office/drawing/2014/main" id="{77B272DC-D44F-1F30-11AA-481BDF351C14}"/>
              </a:ext>
            </a:extLst>
          </p:cNvPr>
          <p:cNvSpPr txBox="1"/>
          <p:nvPr/>
        </p:nvSpPr>
        <p:spPr>
          <a:xfrm>
            <a:off x="454520" y="328653"/>
            <a:ext cx="533668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CALCULATE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Cumulated total (in Time Series)</a:t>
            </a:r>
          </a:p>
        </p:txBody>
      </p:sp>
      <p:cxnSp>
        <p:nvCxnSpPr>
          <p:cNvPr id="15" name="Straight Connector 14">
            <a:extLst>
              <a:ext uri="{FF2B5EF4-FFF2-40B4-BE49-F238E27FC236}">
                <a16:creationId xmlns:a16="http://schemas.microsoft.com/office/drawing/2014/main" id="{E02F0DB4-A529-B909-9813-64106EF7E89A}"/>
              </a:ext>
            </a:extLst>
          </p:cNvPr>
          <p:cNvCxnSpPr/>
          <p:nvPr/>
        </p:nvCxnSpPr>
        <p:spPr>
          <a:xfrm>
            <a:off x="2565068" y="6163958"/>
            <a:ext cx="4292074"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6" name="ZoneTexte 9">
            <a:extLst>
              <a:ext uri="{FF2B5EF4-FFF2-40B4-BE49-F238E27FC236}">
                <a16:creationId xmlns:a16="http://schemas.microsoft.com/office/drawing/2014/main" id="{543F7EBD-0E45-F041-B09F-2DBF620D57F2}"/>
              </a:ext>
            </a:extLst>
          </p:cNvPr>
          <p:cNvSpPr txBox="1"/>
          <p:nvPr/>
        </p:nvSpPr>
        <p:spPr>
          <a:xfrm rot="21449051">
            <a:off x="366250" y="6024785"/>
            <a:ext cx="1825298" cy="289441"/>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Start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with</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PowerBI</a:t>
            </a:r>
            <a:endPar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17" name="ZoneTexte 9">
            <a:extLst>
              <a:ext uri="{FF2B5EF4-FFF2-40B4-BE49-F238E27FC236}">
                <a16:creationId xmlns:a16="http://schemas.microsoft.com/office/drawing/2014/main" id="{E93990F6-B29F-641A-888C-0E3A8A0E0E27}"/>
              </a:ext>
            </a:extLst>
          </p:cNvPr>
          <p:cNvSpPr txBox="1"/>
          <p:nvPr/>
        </p:nvSpPr>
        <p:spPr>
          <a:xfrm>
            <a:off x="477415" y="6290882"/>
            <a:ext cx="1830242" cy="289441"/>
          </a:xfrm>
          <a:prstGeom prst="roundRect">
            <a:avLst/>
          </a:prstGeom>
          <a:solidFill>
            <a:srgbClr val="FFC0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From</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Rookie to Rock”</a:t>
            </a:r>
          </a:p>
        </p:txBody>
      </p:sp>
      <p:sp>
        <p:nvSpPr>
          <p:cNvPr id="19" name="Slide Number Placeholder 2">
            <a:extLst>
              <a:ext uri="{FF2B5EF4-FFF2-40B4-BE49-F238E27FC236}">
                <a16:creationId xmlns:a16="http://schemas.microsoft.com/office/drawing/2014/main" id="{7DD9A30C-0CA2-58ED-9477-495F6C40D8D4}"/>
              </a:ext>
            </a:extLst>
          </p:cNvPr>
          <p:cNvSpPr>
            <a:spLocks noGrp="1"/>
          </p:cNvSpPr>
          <p:nvPr>
            <p:ph type="sldNum" sz="quarter" idx="12"/>
          </p:nvPr>
        </p:nvSpPr>
        <p:spPr>
          <a:xfrm>
            <a:off x="5067926" y="6164959"/>
            <a:ext cx="154305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5BBE6-4D37-41ED-BFCF-2638F8B30031}" type="slidenum">
              <a:rPr kumimoji="0" lang="fr-FR" sz="1400" b="0" i="0" u="none" strike="noStrike" kern="1200" cap="none" spc="0" normalizeH="0" baseline="0" noProof="0" smtClean="0">
                <a:ln>
                  <a:noFill/>
                </a:ln>
                <a:solidFill>
                  <a:prstClr val="white"/>
                </a:solidFill>
                <a:effectLst/>
                <a:uLnTx/>
                <a:uFillTx/>
                <a:latin typeface="Comic Sans MS" panose="030F0702030302020204" pitchFamily="66"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fr-FR" sz="9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6" name="ZoneTexte 1">
            <a:extLst>
              <a:ext uri="{FF2B5EF4-FFF2-40B4-BE49-F238E27FC236}">
                <a16:creationId xmlns:a16="http://schemas.microsoft.com/office/drawing/2014/main" id="{195FD232-73F7-54BC-8707-E819D65DE31A}"/>
              </a:ext>
            </a:extLst>
          </p:cNvPr>
          <p:cNvSpPr txBox="1"/>
          <p:nvPr/>
        </p:nvSpPr>
        <p:spPr>
          <a:xfrm>
            <a:off x="425798" y="1274851"/>
            <a:ext cx="2951585" cy="374571"/>
          </a:xfrm>
          <a:prstGeom prst="roundRect">
            <a:avLst/>
          </a:prstGeom>
          <a:solidFill>
            <a:srgbClr val="FFD2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Cumulated</a:t>
            </a:r>
            <a:r>
              <a:rPr kumimoji="0" lang="fr-FR" sz="16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Sales variations</a:t>
            </a:r>
          </a:p>
        </p:txBody>
      </p:sp>
      <p:sp>
        <p:nvSpPr>
          <p:cNvPr id="9" name="TextBox 8">
            <a:extLst>
              <a:ext uri="{FF2B5EF4-FFF2-40B4-BE49-F238E27FC236}">
                <a16:creationId xmlns:a16="http://schemas.microsoft.com/office/drawing/2014/main" id="{E13CDC7A-BD5D-6877-7879-0A16862E9780}"/>
              </a:ext>
            </a:extLst>
          </p:cNvPr>
          <p:cNvSpPr txBox="1"/>
          <p:nvPr/>
        </p:nvSpPr>
        <p:spPr>
          <a:xfrm>
            <a:off x="384940" y="1775181"/>
            <a:ext cx="3416481"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sym typeface="Wingdings" panose="05000000000000000000" pitchFamily="2" charset="2"/>
              </a:rPr>
              <a:t> </a:t>
            </a: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Many variations can be made, by quarter, by semester...</a:t>
            </a:r>
          </a:p>
        </p:txBody>
      </p:sp>
      <p:pic>
        <p:nvPicPr>
          <p:cNvPr id="3" name="Picture 2">
            <a:extLst>
              <a:ext uri="{FF2B5EF4-FFF2-40B4-BE49-F238E27FC236}">
                <a16:creationId xmlns:a16="http://schemas.microsoft.com/office/drawing/2014/main" id="{343F5519-E3D6-CF44-D9CE-2F7BEF8EFB3A}"/>
              </a:ext>
            </a:extLst>
          </p:cNvPr>
          <p:cNvPicPr>
            <a:picLocks noChangeAspect="1"/>
          </p:cNvPicPr>
          <p:nvPr/>
        </p:nvPicPr>
        <p:blipFill>
          <a:blip r:embed="rId4"/>
          <a:stretch>
            <a:fillRect/>
          </a:stretch>
        </p:blipFill>
        <p:spPr>
          <a:xfrm>
            <a:off x="423223" y="2615736"/>
            <a:ext cx="3477195" cy="3168316"/>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6B580B36-533F-EE59-28C2-E5A388C0752F}"/>
              </a:ext>
            </a:extLst>
          </p:cNvPr>
          <p:cNvPicPr>
            <a:picLocks noChangeAspect="1"/>
          </p:cNvPicPr>
          <p:nvPr/>
        </p:nvPicPr>
        <p:blipFill>
          <a:blip r:embed="rId5"/>
          <a:stretch>
            <a:fillRect/>
          </a:stretch>
        </p:blipFill>
        <p:spPr>
          <a:xfrm>
            <a:off x="4171429" y="1883180"/>
            <a:ext cx="2376717" cy="1210815"/>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6330AA54-DF6E-0219-F9FF-78B48A2907D6}"/>
              </a:ext>
            </a:extLst>
          </p:cNvPr>
          <p:cNvPicPr>
            <a:picLocks noChangeAspect="1"/>
          </p:cNvPicPr>
          <p:nvPr/>
        </p:nvPicPr>
        <p:blipFill>
          <a:blip r:embed="rId6"/>
          <a:stretch>
            <a:fillRect/>
          </a:stretch>
        </p:blipFill>
        <p:spPr>
          <a:xfrm>
            <a:off x="4166003" y="3231190"/>
            <a:ext cx="2387570" cy="1210815"/>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pic>
        <p:nvPicPr>
          <p:cNvPr id="22" name="Picture 21">
            <a:extLst>
              <a:ext uri="{FF2B5EF4-FFF2-40B4-BE49-F238E27FC236}">
                <a16:creationId xmlns:a16="http://schemas.microsoft.com/office/drawing/2014/main" id="{887F0F47-ADFA-EF83-CF5C-35E660E8F8D7}"/>
              </a:ext>
            </a:extLst>
          </p:cNvPr>
          <p:cNvPicPr>
            <a:picLocks noChangeAspect="1"/>
          </p:cNvPicPr>
          <p:nvPr/>
        </p:nvPicPr>
        <p:blipFill>
          <a:blip r:embed="rId7"/>
          <a:stretch>
            <a:fillRect/>
          </a:stretch>
        </p:blipFill>
        <p:spPr>
          <a:xfrm>
            <a:off x="4182281" y="4579200"/>
            <a:ext cx="2376719" cy="1204852"/>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sp>
        <p:nvSpPr>
          <p:cNvPr id="2" name="Rectangle: Rounded Corners 1">
            <a:extLst>
              <a:ext uri="{FF2B5EF4-FFF2-40B4-BE49-F238E27FC236}">
                <a16:creationId xmlns:a16="http://schemas.microsoft.com/office/drawing/2014/main" id="{3DD520FD-4079-D476-4BEC-64ECF5FDF867}"/>
              </a:ext>
            </a:extLst>
          </p:cNvPr>
          <p:cNvSpPr/>
          <p:nvPr/>
        </p:nvSpPr>
        <p:spPr>
          <a:xfrm>
            <a:off x="2133599" y="2614735"/>
            <a:ext cx="1766819" cy="3168315"/>
          </a:xfrm>
          <a:prstGeom prst="roundRect">
            <a:avLst>
              <a:gd name="adj" fmla="val 8895"/>
            </a:avLst>
          </a:prstGeom>
          <a:noFill/>
          <a:ln w="28575">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ZoneTexte 1">
            <a:extLst>
              <a:ext uri="{FF2B5EF4-FFF2-40B4-BE49-F238E27FC236}">
                <a16:creationId xmlns:a16="http://schemas.microsoft.com/office/drawing/2014/main" id="{085FD0F1-B3ED-B731-5DEB-1AA7BC81A07F}"/>
              </a:ext>
            </a:extLst>
          </p:cNvPr>
          <p:cNvSpPr txBox="1"/>
          <p:nvPr/>
        </p:nvSpPr>
        <p:spPr>
          <a:xfrm>
            <a:off x="4166003" y="1869372"/>
            <a:ext cx="1193099" cy="306467"/>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By </a:t>
            </a:r>
            <a:r>
              <a:rPr kumimoji="0" lang="fr-FR" sz="12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year</a:t>
            </a:r>
            <a:endParaRPr kumimoji="0" lang="fr-FR" sz="12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7" name="ZoneTexte 1">
            <a:extLst>
              <a:ext uri="{FF2B5EF4-FFF2-40B4-BE49-F238E27FC236}">
                <a16:creationId xmlns:a16="http://schemas.microsoft.com/office/drawing/2014/main" id="{7EA84ADD-4DD9-1071-D74A-0D2AB3CCF1C9}"/>
              </a:ext>
            </a:extLst>
          </p:cNvPr>
          <p:cNvSpPr txBox="1"/>
          <p:nvPr/>
        </p:nvSpPr>
        <p:spPr>
          <a:xfrm>
            <a:off x="4177541" y="3217382"/>
            <a:ext cx="1193099" cy="306467"/>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By </a:t>
            </a:r>
            <a:r>
              <a:rPr kumimoji="0" lang="fr-FR" sz="12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semester</a:t>
            </a:r>
            <a:endParaRPr kumimoji="0" lang="fr-FR" sz="12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11" name="ZoneTexte 1">
            <a:extLst>
              <a:ext uri="{FF2B5EF4-FFF2-40B4-BE49-F238E27FC236}">
                <a16:creationId xmlns:a16="http://schemas.microsoft.com/office/drawing/2014/main" id="{372383B8-9377-879C-807B-1E5CD6215CBB}"/>
              </a:ext>
            </a:extLst>
          </p:cNvPr>
          <p:cNvSpPr txBox="1"/>
          <p:nvPr/>
        </p:nvSpPr>
        <p:spPr>
          <a:xfrm>
            <a:off x="4185680" y="4545136"/>
            <a:ext cx="1193099" cy="306467"/>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By quarter</a:t>
            </a:r>
          </a:p>
        </p:txBody>
      </p:sp>
      <p:sp>
        <p:nvSpPr>
          <p:cNvPr id="12" name="ZoneTexte 9">
            <a:extLst>
              <a:ext uri="{FF2B5EF4-FFF2-40B4-BE49-F238E27FC236}">
                <a16:creationId xmlns:a16="http://schemas.microsoft.com/office/drawing/2014/main" id="{577823C9-40E5-9690-EA41-21604C602461}"/>
              </a:ext>
            </a:extLst>
          </p:cNvPr>
          <p:cNvSpPr txBox="1"/>
          <p:nvPr/>
        </p:nvSpPr>
        <p:spPr>
          <a:xfrm>
            <a:off x="2451534" y="6203373"/>
            <a:ext cx="4406466" cy="340519"/>
          </a:xfrm>
          <a:prstGeom prst="roundRect">
            <a:avLst/>
          </a:prstGeom>
          <a:noFill/>
        </p:spPr>
        <p:txBody>
          <a:bodyPr wrap="square" rtlCol="0">
            <a:spAutoFit/>
          </a:bodyPr>
          <a:lstStyle/>
          <a:p>
            <a:pPr lvl="0">
              <a:defRPr/>
            </a:pPr>
            <a:r>
              <a:rPr lang="en-US" sz="1400" b="1" dirty="0">
                <a:solidFill>
                  <a:prstClr val="white"/>
                </a:solidFill>
                <a:latin typeface="Comic Sans MS" panose="030F0702030302020204" pitchFamily="66" charset="0"/>
              </a:rPr>
              <a:t>Patou Tips #48 – Quick Guide of Calculate</a:t>
            </a:r>
            <a:endParaRPr lang="en-US" sz="1400" dirty="0">
              <a:solidFill>
                <a:prstClr val="white"/>
              </a:solidFill>
              <a:latin typeface="Comic Sans MS" panose="030F0702030302020204" pitchFamily="66" charset="0"/>
            </a:endParaRPr>
          </a:p>
        </p:txBody>
      </p:sp>
    </p:spTree>
    <p:extLst>
      <p:ext uri="{BB962C8B-B14F-4D97-AF65-F5344CB8AC3E}">
        <p14:creationId xmlns:p14="http://schemas.microsoft.com/office/powerpoint/2010/main" val="38024472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464B4E"/>
            </a:gs>
            <a:gs pos="1000">
              <a:srgbClr val="5D6162"/>
            </a:gs>
            <a:gs pos="17000">
              <a:srgbClr val="161316"/>
            </a:gs>
            <a:gs pos="100000">
              <a:srgbClr val="080609"/>
            </a:gs>
          </a:gsLst>
          <a:lin ang="16200000" scaled="1"/>
          <a:tileRect/>
        </a:gradFill>
        <a:effectLst/>
      </p:bgPr>
    </p:bg>
    <p:spTree>
      <p:nvGrpSpPr>
        <p:cNvPr id="1" name="">
          <a:extLst>
            <a:ext uri="{FF2B5EF4-FFF2-40B4-BE49-F238E27FC236}">
              <a16:creationId xmlns:a16="http://schemas.microsoft.com/office/drawing/2014/main" id="{609322A9-B5FC-C9FE-0886-36FF8DABDF23}"/>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63719E03-F496-CBB4-9AA1-FCA65DD28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57" y="0"/>
            <a:ext cx="685628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Image 3" descr="Une image contenant dessin humoristique, sourire, Front, lunettes">
            <a:extLst>
              <a:ext uri="{FF2B5EF4-FFF2-40B4-BE49-F238E27FC236}">
                <a16:creationId xmlns:a16="http://schemas.microsoft.com/office/drawing/2014/main" id="{5B2B25D3-7EF8-9F3F-73DC-BA1C77406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6694" y="176442"/>
            <a:ext cx="1055973" cy="1075896"/>
          </a:xfrm>
          <a:prstGeom prst="rect">
            <a:avLst/>
          </a:prstGeom>
        </p:spPr>
      </p:pic>
      <p:sp>
        <p:nvSpPr>
          <p:cNvPr id="10" name="ZoneTexte 10">
            <a:extLst>
              <a:ext uri="{FF2B5EF4-FFF2-40B4-BE49-F238E27FC236}">
                <a16:creationId xmlns:a16="http://schemas.microsoft.com/office/drawing/2014/main" id="{2AA3A4F4-C679-9AA7-6546-4D630F372F29}"/>
              </a:ext>
            </a:extLst>
          </p:cNvPr>
          <p:cNvSpPr txBox="1"/>
          <p:nvPr/>
        </p:nvSpPr>
        <p:spPr>
          <a:xfrm>
            <a:off x="454520" y="328653"/>
            <a:ext cx="533668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CALCULATE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Cumulated total (in Time Series)</a:t>
            </a:r>
          </a:p>
        </p:txBody>
      </p:sp>
      <p:cxnSp>
        <p:nvCxnSpPr>
          <p:cNvPr id="15" name="Straight Connector 14">
            <a:extLst>
              <a:ext uri="{FF2B5EF4-FFF2-40B4-BE49-F238E27FC236}">
                <a16:creationId xmlns:a16="http://schemas.microsoft.com/office/drawing/2014/main" id="{A950CC6E-599B-09AC-2855-6A5D627BC968}"/>
              </a:ext>
            </a:extLst>
          </p:cNvPr>
          <p:cNvCxnSpPr/>
          <p:nvPr/>
        </p:nvCxnSpPr>
        <p:spPr>
          <a:xfrm>
            <a:off x="2565068" y="6163958"/>
            <a:ext cx="4292074"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6" name="ZoneTexte 9">
            <a:extLst>
              <a:ext uri="{FF2B5EF4-FFF2-40B4-BE49-F238E27FC236}">
                <a16:creationId xmlns:a16="http://schemas.microsoft.com/office/drawing/2014/main" id="{C191DDCE-8933-260C-2866-167CA847AFF3}"/>
              </a:ext>
            </a:extLst>
          </p:cNvPr>
          <p:cNvSpPr txBox="1"/>
          <p:nvPr/>
        </p:nvSpPr>
        <p:spPr>
          <a:xfrm rot="21449051">
            <a:off x="366250" y="6024785"/>
            <a:ext cx="1825298" cy="289441"/>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Start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with</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PowerBI</a:t>
            </a:r>
            <a:endPar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17" name="ZoneTexte 9">
            <a:extLst>
              <a:ext uri="{FF2B5EF4-FFF2-40B4-BE49-F238E27FC236}">
                <a16:creationId xmlns:a16="http://schemas.microsoft.com/office/drawing/2014/main" id="{74FA3CF6-5D3D-5394-0DCC-EEEAFC0EF421}"/>
              </a:ext>
            </a:extLst>
          </p:cNvPr>
          <p:cNvSpPr txBox="1"/>
          <p:nvPr/>
        </p:nvSpPr>
        <p:spPr>
          <a:xfrm>
            <a:off x="477415" y="6290882"/>
            <a:ext cx="1830242" cy="289441"/>
          </a:xfrm>
          <a:prstGeom prst="roundRect">
            <a:avLst/>
          </a:prstGeom>
          <a:solidFill>
            <a:srgbClr val="FFC0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From</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Rookie to Rock”</a:t>
            </a:r>
          </a:p>
        </p:txBody>
      </p:sp>
      <p:sp>
        <p:nvSpPr>
          <p:cNvPr id="19" name="Slide Number Placeholder 2">
            <a:extLst>
              <a:ext uri="{FF2B5EF4-FFF2-40B4-BE49-F238E27FC236}">
                <a16:creationId xmlns:a16="http://schemas.microsoft.com/office/drawing/2014/main" id="{14E7BFB0-A1C9-7C17-7976-F673A1A1392C}"/>
              </a:ext>
            </a:extLst>
          </p:cNvPr>
          <p:cNvSpPr>
            <a:spLocks noGrp="1"/>
          </p:cNvSpPr>
          <p:nvPr>
            <p:ph type="sldNum" sz="quarter" idx="12"/>
          </p:nvPr>
        </p:nvSpPr>
        <p:spPr>
          <a:xfrm>
            <a:off x="5067926" y="6164959"/>
            <a:ext cx="154305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5BBE6-4D37-41ED-BFCF-2638F8B30031}" type="slidenum">
              <a:rPr kumimoji="0" lang="fr-FR" sz="1400" b="0" i="0" u="none" strike="noStrike" kern="1200" cap="none" spc="0" normalizeH="0" baseline="0" noProof="0" smtClean="0">
                <a:ln>
                  <a:noFill/>
                </a:ln>
                <a:solidFill>
                  <a:prstClr val="white"/>
                </a:solidFill>
                <a:effectLst/>
                <a:uLnTx/>
                <a:uFillTx/>
                <a:latin typeface="Comic Sans MS" panose="030F0702030302020204" pitchFamily="66"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fr-FR" sz="9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6" name="ZoneTexte 1">
            <a:extLst>
              <a:ext uri="{FF2B5EF4-FFF2-40B4-BE49-F238E27FC236}">
                <a16:creationId xmlns:a16="http://schemas.microsoft.com/office/drawing/2014/main" id="{ECBCFE1C-649D-F01C-9321-02230356E930}"/>
              </a:ext>
            </a:extLst>
          </p:cNvPr>
          <p:cNvSpPr txBox="1"/>
          <p:nvPr/>
        </p:nvSpPr>
        <p:spPr>
          <a:xfrm>
            <a:off x="425798" y="1274851"/>
            <a:ext cx="2951585" cy="374571"/>
          </a:xfrm>
          <a:prstGeom prst="roundRect">
            <a:avLst/>
          </a:prstGeom>
          <a:solidFill>
            <a:srgbClr val="FFD2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Cumulated</a:t>
            </a:r>
            <a:r>
              <a:rPr kumimoji="0" lang="fr-FR" sz="16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Sales variations</a:t>
            </a:r>
          </a:p>
        </p:txBody>
      </p:sp>
      <p:pic>
        <p:nvPicPr>
          <p:cNvPr id="14" name="Picture 13">
            <a:extLst>
              <a:ext uri="{FF2B5EF4-FFF2-40B4-BE49-F238E27FC236}">
                <a16:creationId xmlns:a16="http://schemas.microsoft.com/office/drawing/2014/main" id="{80F001D4-C21D-38C4-EFF3-4B95568F8B08}"/>
              </a:ext>
            </a:extLst>
          </p:cNvPr>
          <p:cNvPicPr>
            <a:picLocks noChangeAspect="1"/>
          </p:cNvPicPr>
          <p:nvPr/>
        </p:nvPicPr>
        <p:blipFill>
          <a:blip r:embed="rId4"/>
          <a:stretch>
            <a:fillRect/>
          </a:stretch>
        </p:blipFill>
        <p:spPr>
          <a:xfrm>
            <a:off x="425798" y="1913395"/>
            <a:ext cx="2988576" cy="1515605"/>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pic>
        <p:nvPicPr>
          <p:cNvPr id="22" name="Picture 21">
            <a:extLst>
              <a:ext uri="{FF2B5EF4-FFF2-40B4-BE49-F238E27FC236}">
                <a16:creationId xmlns:a16="http://schemas.microsoft.com/office/drawing/2014/main" id="{E06D81C7-7EE6-4488-4F4C-F4742A38C9CE}"/>
              </a:ext>
            </a:extLst>
          </p:cNvPr>
          <p:cNvPicPr>
            <a:picLocks noChangeAspect="1"/>
          </p:cNvPicPr>
          <p:nvPr/>
        </p:nvPicPr>
        <p:blipFill>
          <a:blip r:embed="rId5"/>
          <a:stretch>
            <a:fillRect/>
          </a:stretch>
        </p:blipFill>
        <p:spPr>
          <a:xfrm>
            <a:off x="477415" y="4053080"/>
            <a:ext cx="2974994" cy="1508141"/>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E949FCBE-4AB5-49CF-87AD-FA1BE97F8FA9}"/>
              </a:ext>
            </a:extLst>
          </p:cNvPr>
          <p:cNvPicPr>
            <a:picLocks noChangeAspect="1"/>
          </p:cNvPicPr>
          <p:nvPr/>
        </p:nvPicPr>
        <p:blipFill>
          <a:blip r:embed="rId6"/>
          <a:stretch>
            <a:fillRect/>
          </a:stretch>
        </p:blipFill>
        <p:spPr>
          <a:xfrm>
            <a:off x="3659391" y="1906484"/>
            <a:ext cx="2951585" cy="1676385"/>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5078306B-D4D1-A354-739B-1432BE279122}"/>
              </a:ext>
            </a:extLst>
          </p:cNvPr>
          <p:cNvPicPr>
            <a:picLocks noChangeAspect="1"/>
          </p:cNvPicPr>
          <p:nvPr/>
        </p:nvPicPr>
        <p:blipFill>
          <a:blip r:embed="rId7"/>
          <a:stretch>
            <a:fillRect/>
          </a:stretch>
        </p:blipFill>
        <p:spPr>
          <a:xfrm>
            <a:off x="3659390" y="4053080"/>
            <a:ext cx="2951585" cy="1784505"/>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sp>
        <p:nvSpPr>
          <p:cNvPr id="2" name="ZoneTexte 1">
            <a:extLst>
              <a:ext uri="{FF2B5EF4-FFF2-40B4-BE49-F238E27FC236}">
                <a16:creationId xmlns:a16="http://schemas.microsoft.com/office/drawing/2014/main" id="{245CD3B3-9D45-2506-FF80-711E2DDDCDA2}"/>
              </a:ext>
            </a:extLst>
          </p:cNvPr>
          <p:cNvSpPr txBox="1"/>
          <p:nvPr/>
        </p:nvSpPr>
        <p:spPr>
          <a:xfrm>
            <a:off x="424940" y="1884892"/>
            <a:ext cx="1193099" cy="306467"/>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By </a:t>
            </a:r>
            <a:r>
              <a:rPr kumimoji="0" lang="fr-FR" sz="12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semester</a:t>
            </a:r>
            <a:endParaRPr kumimoji="0" lang="fr-FR" sz="12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3" name="ZoneTexte 1">
            <a:extLst>
              <a:ext uri="{FF2B5EF4-FFF2-40B4-BE49-F238E27FC236}">
                <a16:creationId xmlns:a16="http://schemas.microsoft.com/office/drawing/2014/main" id="{48790E7C-1D7F-670C-900F-8926745AEE92}"/>
              </a:ext>
            </a:extLst>
          </p:cNvPr>
          <p:cNvSpPr txBox="1"/>
          <p:nvPr/>
        </p:nvSpPr>
        <p:spPr>
          <a:xfrm>
            <a:off x="476557" y="4048744"/>
            <a:ext cx="1193099" cy="306467"/>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By quarter</a:t>
            </a:r>
          </a:p>
        </p:txBody>
      </p:sp>
      <p:sp>
        <p:nvSpPr>
          <p:cNvPr id="5" name="Rectangle: Rounded Corners 4">
            <a:extLst>
              <a:ext uri="{FF2B5EF4-FFF2-40B4-BE49-F238E27FC236}">
                <a16:creationId xmlns:a16="http://schemas.microsoft.com/office/drawing/2014/main" id="{CA898764-90B9-5D3C-79B6-BBC8DD0D7E42}"/>
              </a:ext>
            </a:extLst>
          </p:cNvPr>
          <p:cNvSpPr/>
          <p:nvPr/>
        </p:nvSpPr>
        <p:spPr>
          <a:xfrm>
            <a:off x="3837954" y="2803305"/>
            <a:ext cx="2395932" cy="691212"/>
          </a:xfrm>
          <a:prstGeom prst="roundRect">
            <a:avLst>
              <a:gd name="adj" fmla="val 8895"/>
            </a:avLst>
          </a:prstGeom>
          <a:noFill/>
          <a:ln w="28575">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Rectangle: Rounded Corners 7">
            <a:extLst>
              <a:ext uri="{FF2B5EF4-FFF2-40B4-BE49-F238E27FC236}">
                <a16:creationId xmlns:a16="http://schemas.microsoft.com/office/drawing/2014/main" id="{30CE634E-1C34-399B-0059-6E8DB1B2709D}"/>
              </a:ext>
            </a:extLst>
          </p:cNvPr>
          <p:cNvSpPr/>
          <p:nvPr/>
        </p:nvSpPr>
        <p:spPr>
          <a:xfrm>
            <a:off x="3837954" y="5038947"/>
            <a:ext cx="2395932" cy="691212"/>
          </a:xfrm>
          <a:prstGeom prst="roundRect">
            <a:avLst>
              <a:gd name="adj" fmla="val 8895"/>
            </a:avLst>
          </a:prstGeom>
          <a:noFill/>
          <a:ln w="28575">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ZoneTexte 9">
            <a:extLst>
              <a:ext uri="{FF2B5EF4-FFF2-40B4-BE49-F238E27FC236}">
                <a16:creationId xmlns:a16="http://schemas.microsoft.com/office/drawing/2014/main" id="{7A8471DD-5DD8-D024-092C-90AB7F793695}"/>
              </a:ext>
            </a:extLst>
          </p:cNvPr>
          <p:cNvSpPr txBox="1"/>
          <p:nvPr/>
        </p:nvSpPr>
        <p:spPr>
          <a:xfrm>
            <a:off x="2451534" y="6203373"/>
            <a:ext cx="4406466" cy="340519"/>
          </a:xfrm>
          <a:prstGeom prst="roundRect">
            <a:avLst/>
          </a:prstGeom>
          <a:noFill/>
        </p:spPr>
        <p:txBody>
          <a:bodyPr wrap="square" rtlCol="0">
            <a:spAutoFit/>
          </a:bodyPr>
          <a:lstStyle/>
          <a:p>
            <a:pPr lvl="0">
              <a:defRPr/>
            </a:pPr>
            <a:r>
              <a:rPr lang="en-US" sz="1400" b="1" dirty="0">
                <a:solidFill>
                  <a:prstClr val="white"/>
                </a:solidFill>
                <a:latin typeface="Comic Sans MS" panose="030F0702030302020204" pitchFamily="66" charset="0"/>
              </a:rPr>
              <a:t>Patou Tips #48 – Quick Guide of Calculate</a:t>
            </a:r>
            <a:endParaRPr lang="en-US" sz="1400" dirty="0">
              <a:solidFill>
                <a:prstClr val="white"/>
              </a:solidFill>
              <a:latin typeface="Comic Sans MS" panose="030F0702030302020204" pitchFamily="66" charset="0"/>
            </a:endParaRPr>
          </a:p>
        </p:txBody>
      </p:sp>
    </p:spTree>
    <p:extLst>
      <p:ext uri="{BB962C8B-B14F-4D97-AF65-F5344CB8AC3E}">
        <p14:creationId xmlns:p14="http://schemas.microsoft.com/office/powerpoint/2010/main" val="24070435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464B4E"/>
            </a:gs>
            <a:gs pos="1000">
              <a:srgbClr val="5D6162"/>
            </a:gs>
            <a:gs pos="17000">
              <a:srgbClr val="161316"/>
            </a:gs>
            <a:gs pos="100000">
              <a:srgbClr val="080609"/>
            </a:gs>
          </a:gsLst>
          <a:lin ang="16200000" scaled="1"/>
          <a:tileRect/>
        </a:gradFill>
        <a:effectLst/>
      </p:bgPr>
    </p:bg>
    <p:spTree>
      <p:nvGrpSpPr>
        <p:cNvPr id="1" name="">
          <a:extLst>
            <a:ext uri="{FF2B5EF4-FFF2-40B4-BE49-F238E27FC236}">
              <a16:creationId xmlns:a16="http://schemas.microsoft.com/office/drawing/2014/main" id="{827F813A-DBD6-7749-9B1A-4E5CF72F70B5}"/>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E49899A-1259-6C54-7480-7F6D9C342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57" y="0"/>
            <a:ext cx="685628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Image 3" descr="Une image contenant dessin humoristique, sourire, Front, lunettes">
            <a:extLst>
              <a:ext uri="{FF2B5EF4-FFF2-40B4-BE49-F238E27FC236}">
                <a16:creationId xmlns:a16="http://schemas.microsoft.com/office/drawing/2014/main" id="{FC7BC0F3-FE34-14A6-7477-86ADC366A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6694" y="176442"/>
            <a:ext cx="1055973" cy="1075896"/>
          </a:xfrm>
          <a:prstGeom prst="rect">
            <a:avLst/>
          </a:prstGeom>
        </p:spPr>
      </p:pic>
      <p:sp>
        <p:nvSpPr>
          <p:cNvPr id="10" name="ZoneTexte 10">
            <a:extLst>
              <a:ext uri="{FF2B5EF4-FFF2-40B4-BE49-F238E27FC236}">
                <a16:creationId xmlns:a16="http://schemas.microsoft.com/office/drawing/2014/main" id="{D6DE8573-6BA5-CFE7-B5FE-E60EB41A56FC}"/>
              </a:ext>
            </a:extLst>
          </p:cNvPr>
          <p:cNvSpPr txBox="1"/>
          <p:nvPr/>
        </p:nvSpPr>
        <p:spPr>
          <a:xfrm>
            <a:off x="454520" y="328653"/>
            <a:ext cx="533668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CALCULATE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Cumulated total (with Product dimension)</a:t>
            </a:r>
          </a:p>
        </p:txBody>
      </p:sp>
      <p:cxnSp>
        <p:nvCxnSpPr>
          <p:cNvPr id="15" name="Straight Connector 14">
            <a:extLst>
              <a:ext uri="{FF2B5EF4-FFF2-40B4-BE49-F238E27FC236}">
                <a16:creationId xmlns:a16="http://schemas.microsoft.com/office/drawing/2014/main" id="{1DC2B549-57AF-B757-91A7-4E5CAAC16580}"/>
              </a:ext>
            </a:extLst>
          </p:cNvPr>
          <p:cNvCxnSpPr/>
          <p:nvPr/>
        </p:nvCxnSpPr>
        <p:spPr>
          <a:xfrm>
            <a:off x="2565068" y="6163958"/>
            <a:ext cx="4292074"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6" name="ZoneTexte 9">
            <a:extLst>
              <a:ext uri="{FF2B5EF4-FFF2-40B4-BE49-F238E27FC236}">
                <a16:creationId xmlns:a16="http://schemas.microsoft.com/office/drawing/2014/main" id="{FD82CC8A-BD6D-C2D7-2082-AB2A141D6BB0}"/>
              </a:ext>
            </a:extLst>
          </p:cNvPr>
          <p:cNvSpPr txBox="1"/>
          <p:nvPr/>
        </p:nvSpPr>
        <p:spPr>
          <a:xfrm rot="21449051">
            <a:off x="366250" y="6024785"/>
            <a:ext cx="1825298" cy="289441"/>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Start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with</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PowerBI</a:t>
            </a:r>
            <a:endPar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17" name="ZoneTexte 9">
            <a:extLst>
              <a:ext uri="{FF2B5EF4-FFF2-40B4-BE49-F238E27FC236}">
                <a16:creationId xmlns:a16="http://schemas.microsoft.com/office/drawing/2014/main" id="{95349334-F8A7-C324-643B-2816A3E29549}"/>
              </a:ext>
            </a:extLst>
          </p:cNvPr>
          <p:cNvSpPr txBox="1"/>
          <p:nvPr/>
        </p:nvSpPr>
        <p:spPr>
          <a:xfrm>
            <a:off x="477415" y="6290882"/>
            <a:ext cx="1830242" cy="289441"/>
          </a:xfrm>
          <a:prstGeom prst="roundRect">
            <a:avLst/>
          </a:prstGeom>
          <a:solidFill>
            <a:srgbClr val="FFC0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From</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Rookie to Rock”</a:t>
            </a:r>
          </a:p>
        </p:txBody>
      </p:sp>
      <p:sp>
        <p:nvSpPr>
          <p:cNvPr id="19" name="Slide Number Placeholder 2">
            <a:extLst>
              <a:ext uri="{FF2B5EF4-FFF2-40B4-BE49-F238E27FC236}">
                <a16:creationId xmlns:a16="http://schemas.microsoft.com/office/drawing/2014/main" id="{3F76B71B-9EEB-644A-2495-C2542813C470}"/>
              </a:ext>
            </a:extLst>
          </p:cNvPr>
          <p:cNvSpPr>
            <a:spLocks noGrp="1"/>
          </p:cNvSpPr>
          <p:nvPr>
            <p:ph type="sldNum" sz="quarter" idx="12"/>
          </p:nvPr>
        </p:nvSpPr>
        <p:spPr>
          <a:xfrm>
            <a:off x="5067926" y="6164959"/>
            <a:ext cx="154305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5BBE6-4D37-41ED-BFCF-2638F8B30031}" type="slidenum">
              <a:rPr kumimoji="0" lang="fr-FR" sz="1400" b="0" i="0" u="none" strike="noStrike" kern="1200" cap="none" spc="0" normalizeH="0" baseline="0" noProof="0" smtClean="0">
                <a:ln>
                  <a:noFill/>
                </a:ln>
                <a:solidFill>
                  <a:prstClr val="white"/>
                </a:solidFill>
                <a:effectLst/>
                <a:uLnTx/>
                <a:uFillTx/>
                <a:latin typeface="Comic Sans MS" panose="030F0702030302020204" pitchFamily="66"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fr-FR" sz="9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5" name="ZoneTexte 1">
            <a:extLst>
              <a:ext uri="{FF2B5EF4-FFF2-40B4-BE49-F238E27FC236}">
                <a16:creationId xmlns:a16="http://schemas.microsoft.com/office/drawing/2014/main" id="{F458EB21-1B98-2D9E-25A2-31577A382448}"/>
              </a:ext>
            </a:extLst>
          </p:cNvPr>
          <p:cNvSpPr txBox="1"/>
          <p:nvPr/>
        </p:nvSpPr>
        <p:spPr>
          <a:xfrm>
            <a:off x="477415" y="1640056"/>
            <a:ext cx="3302105" cy="1007181"/>
          </a:xfrm>
          <a:prstGeom prst="roundRect">
            <a:avLst>
              <a:gd name="adj" fmla="val 0"/>
            </a:avLst>
          </a:prstGeom>
          <a:noFill/>
        </p:spPr>
        <p:txBody>
          <a:bodyPr wrap="square" lIns="72000" tIns="72000" rIns="72000" bIns="7200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Here dimension is not a period but  p product. It could be made with the dimensions Customer, Supplier, Income Statement, etc.</a:t>
            </a:r>
          </a:p>
        </p:txBody>
      </p:sp>
      <p:sp>
        <p:nvSpPr>
          <p:cNvPr id="6" name="ZoneTexte 1">
            <a:extLst>
              <a:ext uri="{FF2B5EF4-FFF2-40B4-BE49-F238E27FC236}">
                <a16:creationId xmlns:a16="http://schemas.microsoft.com/office/drawing/2014/main" id="{C32D6A13-D82E-298C-88B3-06499B34CD00}"/>
              </a:ext>
            </a:extLst>
          </p:cNvPr>
          <p:cNvSpPr txBox="1"/>
          <p:nvPr/>
        </p:nvSpPr>
        <p:spPr>
          <a:xfrm>
            <a:off x="477415" y="1252338"/>
            <a:ext cx="3205508" cy="374571"/>
          </a:xfrm>
          <a:prstGeom prst="roundRect">
            <a:avLst/>
          </a:prstGeom>
          <a:solidFill>
            <a:srgbClr val="FFD2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Cumulated</a:t>
            </a:r>
            <a:r>
              <a:rPr kumimoji="0" lang="fr-FR" sz="16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Sales by Product</a:t>
            </a:r>
          </a:p>
        </p:txBody>
      </p:sp>
      <p:pic>
        <p:nvPicPr>
          <p:cNvPr id="3" name="Picture 2">
            <a:extLst>
              <a:ext uri="{FF2B5EF4-FFF2-40B4-BE49-F238E27FC236}">
                <a16:creationId xmlns:a16="http://schemas.microsoft.com/office/drawing/2014/main" id="{26254821-58BA-3B2D-58D9-46F65123D225}"/>
              </a:ext>
            </a:extLst>
          </p:cNvPr>
          <p:cNvPicPr>
            <a:picLocks noChangeAspect="1"/>
          </p:cNvPicPr>
          <p:nvPr/>
        </p:nvPicPr>
        <p:blipFill>
          <a:blip r:embed="rId4"/>
          <a:stretch>
            <a:fillRect/>
          </a:stretch>
        </p:blipFill>
        <p:spPr>
          <a:xfrm>
            <a:off x="3867398" y="1242081"/>
            <a:ext cx="2636896" cy="1994342"/>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sp>
        <p:nvSpPr>
          <p:cNvPr id="2" name="ZoneTexte 1">
            <a:extLst>
              <a:ext uri="{FF2B5EF4-FFF2-40B4-BE49-F238E27FC236}">
                <a16:creationId xmlns:a16="http://schemas.microsoft.com/office/drawing/2014/main" id="{31213385-3668-FF59-6B6C-387A6FBAAEAB}"/>
              </a:ext>
            </a:extLst>
          </p:cNvPr>
          <p:cNvSpPr txBox="1"/>
          <p:nvPr/>
        </p:nvSpPr>
        <p:spPr>
          <a:xfrm>
            <a:off x="454520" y="3875164"/>
            <a:ext cx="3205508" cy="374571"/>
          </a:xfrm>
          <a:prstGeom prst="roundRect">
            <a:avLst/>
          </a:prstGeom>
          <a:solidFill>
            <a:srgbClr val="FFD2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Cumulated</a:t>
            </a:r>
            <a:r>
              <a:rPr kumimoji="0" lang="fr-FR" sz="16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Sales by </a:t>
            </a:r>
            <a:r>
              <a:rPr kumimoji="0" lang="fr-FR" sz="16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Category</a:t>
            </a:r>
            <a:endParaRPr kumimoji="0" lang="fr-FR" sz="16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pic>
        <p:nvPicPr>
          <p:cNvPr id="8" name="Picture 7">
            <a:extLst>
              <a:ext uri="{FF2B5EF4-FFF2-40B4-BE49-F238E27FC236}">
                <a16:creationId xmlns:a16="http://schemas.microsoft.com/office/drawing/2014/main" id="{61393959-D501-C7B5-5EDE-069E81DF0D01}"/>
              </a:ext>
            </a:extLst>
          </p:cNvPr>
          <p:cNvPicPr>
            <a:picLocks noChangeAspect="1"/>
          </p:cNvPicPr>
          <p:nvPr/>
        </p:nvPicPr>
        <p:blipFill>
          <a:blip r:embed="rId5"/>
          <a:stretch>
            <a:fillRect/>
          </a:stretch>
        </p:blipFill>
        <p:spPr>
          <a:xfrm>
            <a:off x="3867398" y="3828225"/>
            <a:ext cx="2654310" cy="2034971"/>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5B0EBBA2-7ADC-BCB8-E9E0-524EE1F692C4}"/>
              </a:ext>
            </a:extLst>
          </p:cNvPr>
          <p:cNvPicPr>
            <a:picLocks noChangeAspect="1"/>
          </p:cNvPicPr>
          <p:nvPr/>
        </p:nvPicPr>
        <p:blipFill>
          <a:blip r:embed="rId6"/>
          <a:stretch>
            <a:fillRect/>
          </a:stretch>
        </p:blipFill>
        <p:spPr>
          <a:xfrm>
            <a:off x="476557" y="2651820"/>
            <a:ext cx="2584243" cy="965378"/>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pic>
        <p:nvPicPr>
          <p:cNvPr id="22" name="Picture 21">
            <a:extLst>
              <a:ext uri="{FF2B5EF4-FFF2-40B4-BE49-F238E27FC236}">
                <a16:creationId xmlns:a16="http://schemas.microsoft.com/office/drawing/2014/main" id="{C2AA72CE-034C-C19E-653D-6DD3B3981364}"/>
              </a:ext>
            </a:extLst>
          </p:cNvPr>
          <p:cNvPicPr>
            <a:picLocks noChangeAspect="1"/>
          </p:cNvPicPr>
          <p:nvPr/>
        </p:nvPicPr>
        <p:blipFill>
          <a:blip r:embed="rId7"/>
          <a:stretch>
            <a:fillRect/>
          </a:stretch>
        </p:blipFill>
        <p:spPr>
          <a:xfrm>
            <a:off x="454520" y="4488871"/>
            <a:ext cx="2898129" cy="1344354"/>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sp>
        <p:nvSpPr>
          <p:cNvPr id="23" name="Rectangle: Rounded Corners 22">
            <a:extLst>
              <a:ext uri="{FF2B5EF4-FFF2-40B4-BE49-F238E27FC236}">
                <a16:creationId xmlns:a16="http://schemas.microsoft.com/office/drawing/2014/main" id="{841AC625-8170-6DE2-0EDE-AD137166ED75}"/>
              </a:ext>
            </a:extLst>
          </p:cNvPr>
          <p:cNvSpPr/>
          <p:nvPr/>
        </p:nvSpPr>
        <p:spPr>
          <a:xfrm>
            <a:off x="5615836" y="1239712"/>
            <a:ext cx="888458" cy="1994342"/>
          </a:xfrm>
          <a:prstGeom prst="roundRect">
            <a:avLst>
              <a:gd name="adj" fmla="val 8895"/>
            </a:avLst>
          </a:prstGeom>
          <a:noFill/>
          <a:ln w="28575">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4" name="Rectangle: Rounded Corners 23">
            <a:extLst>
              <a:ext uri="{FF2B5EF4-FFF2-40B4-BE49-F238E27FC236}">
                <a16:creationId xmlns:a16="http://schemas.microsoft.com/office/drawing/2014/main" id="{4500CC07-4DA4-1155-ED9E-A5AAB9F35AD6}"/>
              </a:ext>
            </a:extLst>
          </p:cNvPr>
          <p:cNvSpPr/>
          <p:nvPr/>
        </p:nvSpPr>
        <p:spPr>
          <a:xfrm>
            <a:off x="5615836" y="3825173"/>
            <a:ext cx="888458" cy="2034971"/>
          </a:xfrm>
          <a:prstGeom prst="roundRect">
            <a:avLst>
              <a:gd name="adj" fmla="val 8895"/>
            </a:avLst>
          </a:prstGeom>
          <a:noFill/>
          <a:ln w="28575">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ZoneTexte 9">
            <a:extLst>
              <a:ext uri="{FF2B5EF4-FFF2-40B4-BE49-F238E27FC236}">
                <a16:creationId xmlns:a16="http://schemas.microsoft.com/office/drawing/2014/main" id="{54E78312-30CC-84AF-FB9F-77C81A5044B5}"/>
              </a:ext>
            </a:extLst>
          </p:cNvPr>
          <p:cNvSpPr txBox="1"/>
          <p:nvPr/>
        </p:nvSpPr>
        <p:spPr>
          <a:xfrm>
            <a:off x="2451534" y="6203373"/>
            <a:ext cx="4406466" cy="340519"/>
          </a:xfrm>
          <a:prstGeom prst="roundRect">
            <a:avLst/>
          </a:prstGeom>
          <a:noFill/>
        </p:spPr>
        <p:txBody>
          <a:bodyPr wrap="square" rtlCol="0">
            <a:spAutoFit/>
          </a:bodyPr>
          <a:lstStyle/>
          <a:p>
            <a:pPr lvl="0">
              <a:defRPr/>
            </a:pPr>
            <a:r>
              <a:rPr lang="en-US" sz="1400" b="1" dirty="0">
                <a:solidFill>
                  <a:prstClr val="white"/>
                </a:solidFill>
                <a:latin typeface="Comic Sans MS" panose="030F0702030302020204" pitchFamily="66" charset="0"/>
              </a:rPr>
              <a:t>Patou Tips #48 – Quick Guide of Calculate</a:t>
            </a:r>
            <a:endParaRPr lang="en-US" sz="1400" dirty="0">
              <a:solidFill>
                <a:prstClr val="white"/>
              </a:solidFill>
              <a:latin typeface="Comic Sans MS" panose="030F0702030302020204" pitchFamily="66" charset="0"/>
            </a:endParaRPr>
          </a:p>
        </p:txBody>
      </p:sp>
    </p:spTree>
    <p:extLst>
      <p:ext uri="{BB962C8B-B14F-4D97-AF65-F5344CB8AC3E}">
        <p14:creationId xmlns:p14="http://schemas.microsoft.com/office/powerpoint/2010/main" val="955693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8000">
              <a:srgbClr val="42474A"/>
            </a:gs>
            <a:gs pos="7000">
              <a:srgbClr val="4B5152"/>
            </a:gs>
            <a:gs pos="5000">
              <a:srgbClr val="686B64"/>
            </a:gs>
            <a:gs pos="2000">
              <a:srgbClr val="5A5A58"/>
            </a:gs>
            <a:gs pos="0">
              <a:srgbClr val="585856"/>
            </a:gs>
            <a:gs pos="13000">
              <a:srgbClr val="0A0808"/>
            </a:gs>
            <a:gs pos="54000">
              <a:srgbClr val="161316"/>
            </a:gs>
            <a:gs pos="100000">
              <a:srgbClr val="080609"/>
            </a:gs>
          </a:gsLst>
          <a:lin ang="16200000" scaled="1"/>
          <a:tileRect/>
        </a:gradFill>
        <a:effectLst/>
      </p:bgPr>
    </p:bg>
    <p:spTree>
      <p:nvGrpSpPr>
        <p:cNvPr id="1" name="">
          <a:extLst>
            <a:ext uri="{FF2B5EF4-FFF2-40B4-BE49-F238E27FC236}">
              <a16:creationId xmlns:a16="http://schemas.microsoft.com/office/drawing/2014/main" id="{5A041CE3-1293-FCC4-AA36-F8DFEF5E2D1E}"/>
            </a:ext>
          </a:extLst>
        </p:cNvPr>
        <p:cNvGrpSpPr/>
        <p:nvPr/>
      </p:nvGrpSpPr>
      <p:grpSpPr>
        <a:xfrm>
          <a:off x="0" y="0"/>
          <a:ext cx="0" cy="0"/>
          <a:chOff x="0" y="0"/>
          <a:chExt cx="0" cy="0"/>
        </a:xfrm>
      </p:grpSpPr>
      <p:pic>
        <p:nvPicPr>
          <p:cNvPr id="16" name="Image 2" descr="Une image contenant jouet, verres, Visage humain, personne">
            <a:extLst>
              <a:ext uri="{FF2B5EF4-FFF2-40B4-BE49-F238E27FC236}">
                <a16:creationId xmlns:a16="http://schemas.microsoft.com/office/drawing/2014/main" id="{6B7DB6DB-7DE0-40C3-D6D3-BD5B1CFD35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6136" y="3846994"/>
            <a:ext cx="3011005" cy="3011005"/>
          </a:xfrm>
          <a:prstGeom prst="rect">
            <a:avLst/>
          </a:prstGeom>
        </p:spPr>
      </p:pic>
      <p:sp>
        <p:nvSpPr>
          <p:cNvPr id="13" name="Rectangle 12">
            <a:extLst>
              <a:ext uri="{FF2B5EF4-FFF2-40B4-BE49-F238E27FC236}">
                <a16:creationId xmlns:a16="http://schemas.microsoft.com/office/drawing/2014/main" id="{63808FBC-2E28-4099-02A7-0294BFD58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57" y="0"/>
            <a:ext cx="685628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4" name="ZoneTexte 9">
            <a:extLst>
              <a:ext uri="{FF2B5EF4-FFF2-40B4-BE49-F238E27FC236}">
                <a16:creationId xmlns:a16="http://schemas.microsoft.com/office/drawing/2014/main" id="{0F64D75E-8E15-1D5F-08A4-2CC8C15B21CB}"/>
              </a:ext>
            </a:extLst>
          </p:cNvPr>
          <p:cNvSpPr txBox="1"/>
          <p:nvPr/>
        </p:nvSpPr>
        <p:spPr>
          <a:xfrm>
            <a:off x="360777" y="481746"/>
            <a:ext cx="6419148" cy="3046988"/>
          </a:xfrm>
          <a:prstGeom prst="roundRect">
            <a:avLst>
              <a:gd name="adj" fmla="val 0"/>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rPr>
              <a:t>Quick Guide of CALCULATE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2400" b="1" noProof="0" dirty="0">
              <a:solidFill>
                <a:srgbClr val="FFC000"/>
              </a:solidFill>
              <a:latin typeface="Comic Sans MS" panose="030F0702030302020204" pitchFamily="66"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Substitution role,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Calculation with “FILTER”</a:t>
            </a:r>
            <a:endParaRPr kumimoji="0" lang="fr-FR" sz="32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3" name="Slide Number Placeholder 2">
            <a:extLst>
              <a:ext uri="{FF2B5EF4-FFF2-40B4-BE49-F238E27FC236}">
                <a16:creationId xmlns:a16="http://schemas.microsoft.com/office/drawing/2014/main" id="{713AB5B8-4E8A-3CEA-E71B-879C57C6FA01}"/>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5BBE6-4D37-41ED-BFCF-2638F8B30031}" type="slidenum">
              <a:rPr kumimoji="0" lang="fr-FR" sz="9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fr-FR" sz="9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cxnSp>
        <p:nvCxnSpPr>
          <p:cNvPr id="5" name="Straight Connector 4">
            <a:extLst>
              <a:ext uri="{FF2B5EF4-FFF2-40B4-BE49-F238E27FC236}">
                <a16:creationId xmlns:a16="http://schemas.microsoft.com/office/drawing/2014/main" id="{0528B2DF-F227-E9CB-9FA8-43C9D1DFC3B2}"/>
              </a:ext>
            </a:extLst>
          </p:cNvPr>
          <p:cNvCxnSpPr>
            <a:cxnSpLocks/>
          </p:cNvCxnSpPr>
          <p:nvPr/>
        </p:nvCxnSpPr>
        <p:spPr>
          <a:xfrm>
            <a:off x="2565068" y="6163958"/>
            <a:ext cx="2072920" cy="1001"/>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7" name="ZoneTexte 9">
            <a:extLst>
              <a:ext uri="{FF2B5EF4-FFF2-40B4-BE49-F238E27FC236}">
                <a16:creationId xmlns:a16="http://schemas.microsoft.com/office/drawing/2014/main" id="{A1BFD8E1-7B66-3E0F-05A3-C98C5171F4D0}"/>
              </a:ext>
            </a:extLst>
          </p:cNvPr>
          <p:cNvSpPr txBox="1"/>
          <p:nvPr/>
        </p:nvSpPr>
        <p:spPr>
          <a:xfrm rot="21449051">
            <a:off x="366250" y="6024785"/>
            <a:ext cx="1825298" cy="289441"/>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Start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with</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PowerBI</a:t>
            </a:r>
            <a:endPar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8" name="ZoneTexte 9">
            <a:extLst>
              <a:ext uri="{FF2B5EF4-FFF2-40B4-BE49-F238E27FC236}">
                <a16:creationId xmlns:a16="http://schemas.microsoft.com/office/drawing/2014/main" id="{9ED9208B-A40C-2FFC-C054-9AB0FA29244A}"/>
              </a:ext>
            </a:extLst>
          </p:cNvPr>
          <p:cNvSpPr txBox="1"/>
          <p:nvPr/>
        </p:nvSpPr>
        <p:spPr>
          <a:xfrm>
            <a:off x="477415" y="6290882"/>
            <a:ext cx="1830242" cy="289441"/>
          </a:xfrm>
          <a:prstGeom prst="roundRect">
            <a:avLst/>
          </a:prstGeom>
          <a:solidFill>
            <a:srgbClr val="FFC0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From</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Rookie to Rock”</a:t>
            </a:r>
          </a:p>
        </p:txBody>
      </p:sp>
      <p:sp>
        <p:nvSpPr>
          <p:cNvPr id="9" name="ZoneTexte 9">
            <a:extLst>
              <a:ext uri="{FF2B5EF4-FFF2-40B4-BE49-F238E27FC236}">
                <a16:creationId xmlns:a16="http://schemas.microsoft.com/office/drawing/2014/main" id="{A3518E06-B871-9072-D196-948080F1C6F5}"/>
              </a:ext>
            </a:extLst>
          </p:cNvPr>
          <p:cNvSpPr txBox="1"/>
          <p:nvPr/>
        </p:nvSpPr>
        <p:spPr>
          <a:xfrm>
            <a:off x="2451534" y="6203373"/>
            <a:ext cx="4406466" cy="340519"/>
          </a:xfrm>
          <a:prstGeom prst="round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Patou Tips #48</a:t>
            </a:r>
            <a:endPar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17" name="ZoneTexte 9">
            <a:extLst>
              <a:ext uri="{FF2B5EF4-FFF2-40B4-BE49-F238E27FC236}">
                <a16:creationId xmlns:a16="http://schemas.microsoft.com/office/drawing/2014/main" id="{4DF19879-48BE-1D13-AA05-E560F2B1D801}"/>
              </a:ext>
            </a:extLst>
          </p:cNvPr>
          <p:cNvSpPr txBox="1"/>
          <p:nvPr/>
        </p:nvSpPr>
        <p:spPr>
          <a:xfrm>
            <a:off x="477415" y="1880166"/>
            <a:ext cx="1006968" cy="408623"/>
          </a:xfrm>
          <a:prstGeom prst="roundRect">
            <a:avLst/>
          </a:prstGeom>
          <a:solidFill>
            <a:srgbClr val="FFC000"/>
          </a:solid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fr-FR"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Part 1</a:t>
            </a:r>
          </a:p>
        </p:txBody>
      </p:sp>
    </p:spTree>
    <p:extLst>
      <p:ext uri="{BB962C8B-B14F-4D97-AF65-F5344CB8AC3E}">
        <p14:creationId xmlns:p14="http://schemas.microsoft.com/office/powerpoint/2010/main" val="41865652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464B4E"/>
            </a:gs>
            <a:gs pos="1000">
              <a:srgbClr val="5D6162"/>
            </a:gs>
            <a:gs pos="17000">
              <a:srgbClr val="161316"/>
            </a:gs>
            <a:gs pos="100000">
              <a:srgbClr val="080609"/>
            </a:gs>
          </a:gsLst>
          <a:lin ang="16200000" scaled="1"/>
          <a:tileRect/>
        </a:gradFill>
        <a:effectLst/>
      </p:bgPr>
    </p:bg>
    <p:spTree>
      <p:nvGrpSpPr>
        <p:cNvPr id="1" name="">
          <a:extLst>
            <a:ext uri="{FF2B5EF4-FFF2-40B4-BE49-F238E27FC236}">
              <a16:creationId xmlns:a16="http://schemas.microsoft.com/office/drawing/2014/main" id="{5F880939-D54D-14EA-D3C6-B872D28023AE}"/>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9CA5FD51-AB86-B22F-FA76-4A442BDA8E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57" y="0"/>
            <a:ext cx="685628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Image 3" descr="Une image contenant dessin humoristique, sourire, Front, lunettes">
            <a:extLst>
              <a:ext uri="{FF2B5EF4-FFF2-40B4-BE49-F238E27FC236}">
                <a16:creationId xmlns:a16="http://schemas.microsoft.com/office/drawing/2014/main" id="{77B8C6F6-484A-6B9E-C408-F07FA1FE9C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6694" y="176442"/>
            <a:ext cx="1055973" cy="1075896"/>
          </a:xfrm>
          <a:prstGeom prst="rect">
            <a:avLst/>
          </a:prstGeom>
        </p:spPr>
      </p:pic>
      <p:sp>
        <p:nvSpPr>
          <p:cNvPr id="10" name="ZoneTexte 10">
            <a:extLst>
              <a:ext uri="{FF2B5EF4-FFF2-40B4-BE49-F238E27FC236}">
                <a16:creationId xmlns:a16="http://schemas.microsoft.com/office/drawing/2014/main" id="{0AE60177-6705-330D-13E1-844494B192C2}"/>
              </a:ext>
            </a:extLst>
          </p:cNvPr>
          <p:cNvSpPr txBox="1"/>
          <p:nvPr/>
        </p:nvSpPr>
        <p:spPr>
          <a:xfrm>
            <a:off x="454520" y="328653"/>
            <a:ext cx="533668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CALCULATE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Average (in Time Series)</a:t>
            </a:r>
          </a:p>
        </p:txBody>
      </p:sp>
      <p:cxnSp>
        <p:nvCxnSpPr>
          <p:cNvPr id="15" name="Straight Connector 14">
            <a:extLst>
              <a:ext uri="{FF2B5EF4-FFF2-40B4-BE49-F238E27FC236}">
                <a16:creationId xmlns:a16="http://schemas.microsoft.com/office/drawing/2014/main" id="{852CD330-9B9D-A50E-ABC0-071741E4B041}"/>
              </a:ext>
            </a:extLst>
          </p:cNvPr>
          <p:cNvCxnSpPr/>
          <p:nvPr/>
        </p:nvCxnSpPr>
        <p:spPr>
          <a:xfrm>
            <a:off x="2565068" y="6163958"/>
            <a:ext cx="4292074"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6" name="ZoneTexte 9">
            <a:extLst>
              <a:ext uri="{FF2B5EF4-FFF2-40B4-BE49-F238E27FC236}">
                <a16:creationId xmlns:a16="http://schemas.microsoft.com/office/drawing/2014/main" id="{DDD7BA4C-8949-8BED-923C-56711D7DAC27}"/>
              </a:ext>
            </a:extLst>
          </p:cNvPr>
          <p:cNvSpPr txBox="1"/>
          <p:nvPr/>
        </p:nvSpPr>
        <p:spPr>
          <a:xfrm rot="21449051">
            <a:off x="366250" y="6024785"/>
            <a:ext cx="1825298" cy="289441"/>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Start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with</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PowerBI</a:t>
            </a:r>
            <a:endPar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17" name="ZoneTexte 9">
            <a:extLst>
              <a:ext uri="{FF2B5EF4-FFF2-40B4-BE49-F238E27FC236}">
                <a16:creationId xmlns:a16="http://schemas.microsoft.com/office/drawing/2014/main" id="{DEB12777-D185-F07C-E5CE-B89635124085}"/>
              </a:ext>
            </a:extLst>
          </p:cNvPr>
          <p:cNvSpPr txBox="1"/>
          <p:nvPr/>
        </p:nvSpPr>
        <p:spPr>
          <a:xfrm>
            <a:off x="477415" y="6290882"/>
            <a:ext cx="1830242" cy="289441"/>
          </a:xfrm>
          <a:prstGeom prst="roundRect">
            <a:avLst/>
          </a:prstGeom>
          <a:solidFill>
            <a:srgbClr val="FFC0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From</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Rookie to Rock”</a:t>
            </a:r>
          </a:p>
        </p:txBody>
      </p:sp>
      <p:sp>
        <p:nvSpPr>
          <p:cNvPr id="19" name="Slide Number Placeholder 2">
            <a:extLst>
              <a:ext uri="{FF2B5EF4-FFF2-40B4-BE49-F238E27FC236}">
                <a16:creationId xmlns:a16="http://schemas.microsoft.com/office/drawing/2014/main" id="{E14D70CD-662A-F210-1615-0D5D0ABC9F0B}"/>
              </a:ext>
            </a:extLst>
          </p:cNvPr>
          <p:cNvSpPr>
            <a:spLocks noGrp="1"/>
          </p:cNvSpPr>
          <p:nvPr>
            <p:ph type="sldNum" sz="quarter" idx="12"/>
          </p:nvPr>
        </p:nvSpPr>
        <p:spPr>
          <a:xfrm>
            <a:off x="5067926" y="6164959"/>
            <a:ext cx="154305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5BBE6-4D37-41ED-BFCF-2638F8B30031}" type="slidenum">
              <a:rPr kumimoji="0" lang="fr-FR" sz="1400" b="0" i="0" u="none" strike="noStrike" kern="1200" cap="none" spc="0" normalizeH="0" baseline="0" noProof="0" smtClean="0">
                <a:ln>
                  <a:noFill/>
                </a:ln>
                <a:solidFill>
                  <a:prstClr val="white"/>
                </a:solidFill>
                <a:effectLst/>
                <a:uLnTx/>
                <a:uFillTx/>
                <a:latin typeface="Comic Sans MS" panose="030F0702030302020204" pitchFamily="66"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fr-FR" sz="9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6" name="ZoneTexte 1">
            <a:extLst>
              <a:ext uri="{FF2B5EF4-FFF2-40B4-BE49-F238E27FC236}">
                <a16:creationId xmlns:a16="http://schemas.microsoft.com/office/drawing/2014/main" id="{D28DDD96-7478-82F6-0E5E-0C993478B12E}"/>
              </a:ext>
            </a:extLst>
          </p:cNvPr>
          <p:cNvSpPr txBox="1"/>
          <p:nvPr/>
        </p:nvSpPr>
        <p:spPr>
          <a:xfrm>
            <a:off x="477415" y="1252338"/>
            <a:ext cx="2951585" cy="374571"/>
          </a:xfrm>
          <a:prstGeom prst="roundRect">
            <a:avLst/>
          </a:prstGeom>
          <a:solidFill>
            <a:srgbClr val="FFD2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Average</a:t>
            </a:r>
            <a:r>
              <a:rPr kumimoji="0" lang="fr-FR" sz="16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Sales by </a:t>
            </a:r>
            <a:r>
              <a:rPr kumimoji="0" lang="fr-FR" sz="16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Year</a:t>
            </a:r>
            <a:endParaRPr kumimoji="0" lang="fr-FR" sz="16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pic>
        <p:nvPicPr>
          <p:cNvPr id="2" name="Picture 1">
            <a:extLst>
              <a:ext uri="{FF2B5EF4-FFF2-40B4-BE49-F238E27FC236}">
                <a16:creationId xmlns:a16="http://schemas.microsoft.com/office/drawing/2014/main" id="{2B3868F2-B666-6B31-69FD-3FDBAF732471}"/>
              </a:ext>
            </a:extLst>
          </p:cNvPr>
          <p:cNvPicPr>
            <a:picLocks noChangeAspect="1"/>
          </p:cNvPicPr>
          <p:nvPr/>
        </p:nvPicPr>
        <p:blipFill>
          <a:blip r:embed="rId4"/>
          <a:srcRect r="33331"/>
          <a:stretch>
            <a:fillRect/>
          </a:stretch>
        </p:blipFill>
        <p:spPr>
          <a:xfrm>
            <a:off x="4312779" y="1309679"/>
            <a:ext cx="2271241" cy="3086618"/>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sp>
        <p:nvSpPr>
          <p:cNvPr id="7" name="ZoneTexte 1">
            <a:extLst>
              <a:ext uri="{FF2B5EF4-FFF2-40B4-BE49-F238E27FC236}">
                <a16:creationId xmlns:a16="http://schemas.microsoft.com/office/drawing/2014/main" id="{83C71E46-6AD9-BC6A-44FF-810F573D9803}"/>
              </a:ext>
            </a:extLst>
          </p:cNvPr>
          <p:cNvSpPr txBox="1"/>
          <p:nvPr/>
        </p:nvSpPr>
        <p:spPr>
          <a:xfrm>
            <a:off x="477415" y="1657474"/>
            <a:ext cx="3312160" cy="884070"/>
          </a:xfrm>
          <a:prstGeom prst="roundRect">
            <a:avLst>
              <a:gd name="adj" fmla="val 0"/>
            </a:avLst>
          </a:prstGeom>
          <a:noFill/>
        </p:spPr>
        <p:txBody>
          <a:bodyPr wrap="square" lIns="72000" tIns="72000" rIns="72000" bIns="7200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A variation of the previous model, but we have clarified the scope of the calculation (year).</a:t>
            </a:r>
          </a:p>
        </p:txBody>
      </p:sp>
      <p:sp>
        <p:nvSpPr>
          <p:cNvPr id="12" name="TextBox 11">
            <a:extLst>
              <a:ext uri="{FF2B5EF4-FFF2-40B4-BE49-F238E27FC236}">
                <a16:creationId xmlns:a16="http://schemas.microsoft.com/office/drawing/2014/main" id="{44B92BA5-98E5-D0D5-46E5-F669CA3471BD}"/>
              </a:ext>
            </a:extLst>
          </p:cNvPr>
          <p:cNvSpPr txBox="1"/>
          <p:nvPr/>
        </p:nvSpPr>
        <p:spPr>
          <a:xfrm>
            <a:off x="425254" y="4585118"/>
            <a:ext cx="3416481" cy="116955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AVERAGEX creates favorable conditions for iteration in association with VALUES. Each year, the average sales are recalculated using the FILTER pattern.</a:t>
            </a:r>
          </a:p>
        </p:txBody>
      </p:sp>
      <p:pic>
        <p:nvPicPr>
          <p:cNvPr id="26" name="Picture 25">
            <a:extLst>
              <a:ext uri="{FF2B5EF4-FFF2-40B4-BE49-F238E27FC236}">
                <a16:creationId xmlns:a16="http://schemas.microsoft.com/office/drawing/2014/main" id="{53D1360C-8D73-80F4-F705-30D1B254A1C5}"/>
              </a:ext>
            </a:extLst>
          </p:cNvPr>
          <p:cNvPicPr>
            <a:picLocks noChangeAspect="1"/>
          </p:cNvPicPr>
          <p:nvPr/>
        </p:nvPicPr>
        <p:blipFill>
          <a:blip r:embed="rId5"/>
          <a:stretch>
            <a:fillRect/>
          </a:stretch>
        </p:blipFill>
        <p:spPr>
          <a:xfrm>
            <a:off x="471788" y="2637663"/>
            <a:ext cx="3051003" cy="1851336"/>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pic>
        <p:nvPicPr>
          <p:cNvPr id="27" name="Picture 26">
            <a:extLst>
              <a:ext uri="{FF2B5EF4-FFF2-40B4-BE49-F238E27FC236}">
                <a16:creationId xmlns:a16="http://schemas.microsoft.com/office/drawing/2014/main" id="{A881FD2D-D4F3-C834-5E5F-D249A5D6E809}"/>
              </a:ext>
            </a:extLst>
          </p:cNvPr>
          <p:cNvPicPr>
            <a:picLocks noChangeAspect="1"/>
          </p:cNvPicPr>
          <p:nvPr/>
        </p:nvPicPr>
        <p:blipFill>
          <a:blip r:embed="rId6"/>
          <a:stretch>
            <a:fillRect/>
          </a:stretch>
        </p:blipFill>
        <p:spPr>
          <a:xfrm>
            <a:off x="4254614" y="4645001"/>
            <a:ext cx="2387570" cy="1204849"/>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sp>
        <p:nvSpPr>
          <p:cNvPr id="3" name="Rectangle: Rounded Corners 2">
            <a:extLst>
              <a:ext uri="{FF2B5EF4-FFF2-40B4-BE49-F238E27FC236}">
                <a16:creationId xmlns:a16="http://schemas.microsoft.com/office/drawing/2014/main" id="{E0E45060-4E8B-EECC-60CC-9AA270476F7D}"/>
              </a:ext>
            </a:extLst>
          </p:cNvPr>
          <p:cNvSpPr/>
          <p:nvPr/>
        </p:nvSpPr>
        <p:spPr>
          <a:xfrm>
            <a:off x="692844" y="3685874"/>
            <a:ext cx="2442242" cy="450540"/>
          </a:xfrm>
          <a:prstGeom prst="roundRect">
            <a:avLst>
              <a:gd name="adj" fmla="val 8895"/>
            </a:avLst>
          </a:prstGeom>
          <a:noFill/>
          <a:ln w="28575">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Rectangle: Rounded Corners 7">
            <a:extLst>
              <a:ext uri="{FF2B5EF4-FFF2-40B4-BE49-F238E27FC236}">
                <a16:creationId xmlns:a16="http://schemas.microsoft.com/office/drawing/2014/main" id="{3379F6E6-B1B2-3F2C-2860-86042C54924E}"/>
              </a:ext>
            </a:extLst>
          </p:cNvPr>
          <p:cNvSpPr/>
          <p:nvPr/>
        </p:nvSpPr>
        <p:spPr>
          <a:xfrm>
            <a:off x="6030684" y="1317058"/>
            <a:ext cx="589727" cy="3063431"/>
          </a:xfrm>
          <a:prstGeom prst="roundRect">
            <a:avLst>
              <a:gd name="adj" fmla="val 8895"/>
            </a:avLst>
          </a:prstGeom>
          <a:noFill/>
          <a:ln w="28575">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ZoneTexte 9">
            <a:extLst>
              <a:ext uri="{FF2B5EF4-FFF2-40B4-BE49-F238E27FC236}">
                <a16:creationId xmlns:a16="http://schemas.microsoft.com/office/drawing/2014/main" id="{9650CA06-CB77-45BF-51BD-14D7FDF50F06}"/>
              </a:ext>
            </a:extLst>
          </p:cNvPr>
          <p:cNvSpPr txBox="1"/>
          <p:nvPr/>
        </p:nvSpPr>
        <p:spPr>
          <a:xfrm>
            <a:off x="2451534" y="6203373"/>
            <a:ext cx="4406466" cy="340519"/>
          </a:xfrm>
          <a:prstGeom prst="roundRect">
            <a:avLst/>
          </a:prstGeom>
          <a:noFill/>
        </p:spPr>
        <p:txBody>
          <a:bodyPr wrap="square" rtlCol="0">
            <a:spAutoFit/>
          </a:bodyPr>
          <a:lstStyle/>
          <a:p>
            <a:pPr lvl="0">
              <a:defRPr/>
            </a:pPr>
            <a:r>
              <a:rPr lang="en-US" sz="1400" b="1" dirty="0">
                <a:solidFill>
                  <a:prstClr val="white"/>
                </a:solidFill>
                <a:latin typeface="Comic Sans MS" panose="030F0702030302020204" pitchFamily="66" charset="0"/>
              </a:rPr>
              <a:t>Patou Tips #48 – Quick Guide of Calculate</a:t>
            </a:r>
            <a:endParaRPr lang="en-US" sz="1400" dirty="0">
              <a:solidFill>
                <a:prstClr val="white"/>
              </a:solidFill>
              <a:latin typeface="Comic Sans MS" panose="030F0702030302020204" pitchFamily="66" charset="0"/>
            </a:endParaRPr>
          </a:p>
        </p:txBody>
      </p:sp>
    </p:spTree>
    <p:extLst>
      <p:ext uri="{BB962C8B-B14F-4D97-AF65-F5344CB8AC3E}">
        <p14:creationId xmlns:p14="http://schemas.microsoft.com/office/powerpoint/2010/main" val="4209059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464B4E"/>
            </a:gs>
            <a:gs pos="1000">
              <a:srgbClr val="5D6162"/>
            </a:gs>
            <a:gs pos="17000">
              <a:srgbClr val="161316"/>
            </a:gs>
            <a:gs pos="100000">
              <a:srgbClr val="080609"/>
            </a:gs>
          </a:gsLst>
          <a:lin ang="16200000" scaled="1"/>
          <a:tileRect/>
        </a:gradFill>
        <a:effectLst/>
      </p:bgPr>
    </p:bg>
    <p:spTree>
      <p:nvGrpSpPr>
        <p:cNvPr id="1" name="">
          <a:extLst>
            <a:ext uri="{FF2B5EF4-FFF2-40B4-BE49-F238E27FC236}">
              <a16:creationId xmlns:a16="http://schemas.microsoft.com/office/drawing/2014/main" id="{5B00EDAD-94C7-27BF-6F9B-8383CB577B72}"/>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57BA6ECE-0454-C339-3210-E212FF444D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57" y="0"/>
            <a:ext cx="685628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Image 3" descr="Une image contenant dessin humoristique, sourire, Front, lunettes">
            <a:extLst>
              <a:ext uri="{FF2B5EF4-FFF2-40B4-BE49-F238E27FC236}">
                <a16:creationId xmlns:a16="http://schemas.microsoft.com/office/drawing/2014/main" id="{8343AEB5-AABD-999F-0DE3-32387D9CB3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6694" y="176442"/>
            <a:ext cx="1055973" cy="1075896"/>
          </a:xfrm>
          <a:prstGeom prst="rect">
            <a:avLst/>
          </a:prstGeom>
        </p:spPr>
      </p:pic>
      <p:sp>
        <p:nvSpPr>
          <p:cNvPr id="10" name="ZoneTexte 10">
            <a:extLst>
              <a:ext uri="{FF2B5EF4-FFF2-40B4-BE49-F238E27FC236}">
                <a16:creationId xmlns:a16="http://schemas.microsoft.com/office/drawing/2014/main" id="{CF84DB56-53AE-2D0F-B91D-79AEBB654ABC}"/>
              </a:ext>
            </a:extLst>
          </p:cNvPr>
          <p:cNvSpPr txBox="1"/>
          <p:nvPr/>
        </p:nvSpPr>
        <p:spPr>
          <a:xfrm>
            <a:off x="454520" y="328653"/>
            <a:ext cx="533668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CALCULATE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Average (in Time Series)</a:t>
            </a:r>
          </a:p>
        </p:txBody>
      </p:sp>
      <p:cxnSp>
        <p:nvCxnSpPr>
          <p:cNvPr id="15" name="Straight Connector 14">
            <a:extLst>
              <a:ext uri="{FF2B5EF4-FFF2-40B4-BE49-F238E27FC236}">
                <a16:creationId xmlns:a16="http://schemas.microsoft.com/office/drawing/2014/main" id="{FBB74265-AB4E-E392-4C1D-9B1009314EA5}"/>
              </a:ext>
            </a:extLst>
          </p:cNvPr>
          <p:cNvCxnSpPr/>
          <p:nvPr/>
        </p:nvCxnSpPr>
        <p:spPr>
          <a:xfrm>
            <a:off x="2565068" y="6163958"/>
            <a:ext cx="4292074"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6" name="ZoneTexte 9">
            <a:extLst>
              <a:ext uri="{FF2B5EF4-FFF2-40B4-BE49-F238E27FC236}">
                <a16:creationId xmlns:a16="http://schemas.microsoft.com/office/drawing/2014/main" id="{EEAF65D5-1077-3FA1-72F0-A5980A837BF8}"/>
              </a:ext>
            </a:extLst>
          </p:cNvPr>
          <p:cNvSpPr txBox="1"/>
          <p:nvPr/>
        </p:nvSpPr>
        <p:spPr>
          <a:xfrm rot="21449051">
            <a:off x="366250" y="6024785"/>
            <a:ext cx="1825298" cy="289441"/>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Start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with</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PowerBI</a:t>
            </a:r>
            <a:endPar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17" name="ZoneTexte 9">
            <a:extLst>
              <a:ext uri="{FF2B5EF4-FFF2-40B4-BE49-F238E27FC236}">
                <a16:creationId xmlns:a16="http://schemas.microsoft.com/office/drawing/2014/main" id="{93954F13-80AE-7F88-4D36-6454E0CAD508}"/>
              </a:ext>
            </a:extLst>
          </p:cNvPr>
          <p:cNvSpPr txBox="1"/>
          <p:nvPr/>
        </p:nvSpPr>
        <p:spPr>
          <a:xfrm>
            <a:off x="477415" y="6290882"/>
            <a:ext cx="1830242" cy="289441"/>
          </a:xfrm>
          <a:prstGeom prst="roundRect">
            <a:avLst/>
          </a:prstGeom>
          <a:solidFill>
            <a:srgbClr val="FFC0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From</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Rookie to Rock”</a:t>
            </a:r>
          </a:p>
        </p:txBody>
      </p:sp>
      <p:sp>
        <p:nvSpPr>
          <p:cNvPr id="19" name="Slide Number Placeholder 2">
            <a:extLst>
              <a:ext uri="{FF2B5EF4-FFF2-40B4-BE49-F238E27FC236}">
                <a16:creationId xmlns:a16="http://schemas.microsoft.com/office/drawing/2014/main" id="{A538725C-B7CA-0AC9-17D6-94F48BBB47B1}"/>
              </a:ext>
            </a:extLst>
          </p:cNvPr>
          <p:cNvSpPr>
            <a:spLocks noGrp="1"/>
          </p:cNvSpPr>
          <p:nvPr>
            <p:ph type="sldNum" sz="quarter" idx="12"/>
          </p:nvPr>
        </p:nvSpPr>
        <p:spPr>
          <a:xfrm>
            <a:off x="5067926" y="6164959"/>
            <a:ext cx="154305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5BBE6-4D37-41ED-BFCF-2638F8B30031}" type="slidenum">
              <a:rPr kumimoji="0" lang="fr-FR" sz="1400" b="0" i="0" u="none" strike="noStrike" kern="1200" cap="none" spc="0" normalizeH="0" baseline="0" noProof="0" smtClean="0">
                <a:ln>
                  <a:noFill/>
                </a:ln>
                <a:solidFill>
                  <a:prstClr val="white"/>
                </a:solidFill>
                <a:effectLst/>
                <a:uLnTx/>
                <a:uFillTx/>
                <a:latin typeface="Comic Sans MS" panose="030F0702030302020204" pitchFamily="66"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fr-FR" sz="9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6" name="ZoneTexte 1">
            <a:extLst>
              <a:ext uri="{FF2B5EF4-FFF2-40B4-BE49-F238E27FC236}">
                <a16:creationId xmlns:a16="http://schemas.microsoft.com/office/drawing/2014/main" id="{292FDC94-FB61-6B7E-2B04-A3EFCC795E68}"/>
              </a:ext>
            </a:extLst>
          </p:cNvPr>
          <p:cNvSpPr txBox="1"/>
          <p:nvPr/>
        </p:nvSpPr>
        <p:spPr>
          <a:xfrm>
            <a:off x="425798" y="1274851"/>
            <a:ext cx="2951585" cy="374571"/>
          </a:xfrm>
          <a:prstGeom prst="roundRect">
            <a:avLst/>
          </a:prstGeom>
          <a:solidFill>
            <a:srgbClr val="FFD2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Average</a:t>
            </a:r>
            <a:r>
              <a:rPr kumimoji="0" lang="fr-FR" sz="16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Sales variations</a:t>
            </a:r>
          </a:p>
        </p:txBody>
      </p:sp>
      <p:sp>
        <p:nvSpPr>
          <p:cNvPr id="9" name="TextBox 8">
            <a:extLst>
              <a:ext uri="{FF2B5EF4-FFF2-40B4-BE49-F238E27FC236}">
                <a16:creationId xmlns:a16="http://schemas.microsoft.com/office/drawing/2014/main" id="{9255B3CD-A638-2AAF-8BCE-811D23857690}"/>
              </a:ext>
            </a:extLst>
          </p:cNvPr>
          <p:cNvSpPr txBox="1"/>
          <p:nvPr/>
        </p:nvSpPr>
        <p:spPr>
          <a:xfrm>
            <a:off x="384940" y="1775181"/>
            <a:ext cx="3416481" cy="738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sym typeface="Wingdings" panose="05000000000000000000" pitchFamily="2" charset="2"/>
              </a:rPr>
              <a:t> </a:t>
            </a: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This model is really interesting because many variations can be made, by quarter, by semester...</a:t>
            </a:r>
          </a:p>
        </p:txBody>
      </p:sp>
      <p:pic>
        <p:nvPicPr>
          <p:cNvPr id="7" name="Picture 6">
            <a:extLst>
              <a:ext uri="{FF2B5EF4-FFF2-40B4-BE49-F238E27FC236}">
                <a16:creationId xmlns:a16="http://schemas.microsoft.com/office/drawing/2014/main" id="{D147647D-1BD9-0D7B-97F6-172616411E21}"/>
              </a:ext>
            </a:extLst>
          </p:cNvPr>
          <p:cNvPicPr>
            <a:picLocks noChangeAspect="1"/>
          </p:cNvPicPr>
          <p:nvPr/>
        </p:nvPicPr>
        <p:blipFill>
          <a:blip r:embed="rId4"/>
          <a:stretch>
            <a:fillRect/>
          </a:stretch>
        </p:blipFill>
        <p:spPr>
          <a:xfrm>
            <a:off x="477415" y="2658950"/>
            <a:ext cx="3406724" cy="3086618"/>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sp>
        <p:nvSpPr>
          <p:cNvPr id="11" name="Rectangle: Rounded Corners 10">
            <a:extLst>
              <a:ext uri="{FF2B5EF4-FFF2-40B4-BE49-F238E27FC236}">
                <a16:creationId xmlns:a16="http://schemas.microsoft.com/office/drawing/2014/main" id="{6F13AED4-F074-C65E-4BCF-C284C6B9B775}"/>
              </a:ext>
            </a:extLst>
          </p:cNvPr>
          <p:cNvSpPr/>
          <p:nvPr/>
        </p:nvSpPr>
        <p:spPr>
          <a:xfrm>
            <a:off x="2307657" y="2614735"/>
            <a:ext cx="1592761" cy="3168315"/>
          </a:xfrm>
          <a:prstGeom prst="roundRect">
            <a:avLst>
              <a:gd name="adj" fmla="val 8895"/>
            </a:avLst>
          </a:prstGeom>
          <a:noFill/>
          <a:ln w="28575">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0" name="Picture 19">
            <a:extLst>
              <a:ext uri="{FF2B5EF4-FFF2-40B4-BE49-F238E27FC236}">
                <a16:creationId xmlns:a16="http://schemas.microsoft.com/office/drawing/2014/main" id="{86AF9907-B558-1F73-CE53-7E86A8262E76}"/>
              </a:ext>
            </a:extLst>
          </p:cNvPr>
          <p:cNvPicPr>
            <a:picLocks noChangeAspect="1"/>
          </p:cNvPicPr>
          <p:nvPr/>
        </p:nvPicPr>
        <p:blipFill>
          <a:blip r:embed="rId5"/>
          <a:stretch>
            <a:fillRect/>
          </a:stretch>
        </p:blipFill>
        <p:spPr>
          <a:xfrm>
            <a:off x="4176249" y="1853019"/>
            <a:ext cx="2387570" cy="1204849"/>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pic>
        <p:nvPicPr>
          <p:cNvPr id="23" name="Picture 22">
            <a:extLst>
              <a:ext uri="{FF2B5EF4-FFF2-40B4-BE49-F238E27FC236}">
                <a16:creationId xmlns:a16="http://schemas.microsoft.com/office/drawing/2014/main" id="{388CD936-ABC6-A137-1C22-D87C884F8A4F}"/>
              </a:ext>
            </a:extLst>
          </p:cNvPr>
          <p:cNvPicPr>
            <a:picLocks noChangeAspect="1"/>
          </p:cNvPicPr>
          <p:nvPr/>
        </p:nvPicPr>
        <p:blipFill>
          <a:blip r:embed="rId6"/>
          <a:stretch>
            <a:fillRect/>
          </a:stretch>
        </p:blipFill>
        <p:spPr>
          <a:xfrm>
            <a:off x="4170822" y="3189297"/>
            <a:ext cx="2392997" cy="1219994"/>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pic>
        <p:nvPicPr>
          <p:cNvPr id="25" name="Picture 24">
            <a:extLst>
              <a:ext uri="{FF2B5EF4-FFF2-40B4-BE49-F238E27FC236}">
                <a16:creationId xmlns:a16="http://schemas.microsoft.com/office/drawing/2014/main" id="{A3094D10-E575-0F1F-B5F7-6EC72B524B99}"/>
              </a:ext>
            </a:extLst>
          </p:cNvPr>
          <p:cNvPicPr>
            <a:picLocks noChangeAspect="1"/>
          </p:cNvPicPr>
          <p:nvPr/>
        </p:nvPicPr>
        <p:blipFill>
          <a:blip r:embed="rId7"/>
          <a:stretch>
            <a:fillRect/>
          </a:stretch>
        </p:blipFill>
        <p:spPr>
          <a:xfrm>
            <a:off x="4161183" y="4540721"/>
            <a:ext cx="2402636" cy="1204847"/>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sp>
        <p:nvSpPr>
          <p:cNvPr id="2" name="ZoneTexte 1">
            <a:extLst>
              <a:ext uri="{FF2B5EF4-FFF2-40B4-BE49-F238E27FC236}">
                <a16:creationId xmlns:a16="http://schemas.microsoft.com/office/drawing/2014/main" id="{AF4A4168-5630-8A15-B56F-62163C147E0A}"/>
              </a:ext>
            </a:extLst>
          </p:cNvPr>
          <p:cNvSpPr txBox="1"/>
          <p:nvPr/>
        </p:nvSpPr>
        <p:spPr>
          <a:xfrm>
            <a:off x="4176935" y="1838046"/>
            <a:ext cx="1193099" cy="306467"/>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By </a:t>
            </a:r>
            <a:r>
              <a:rPr kumimoji="0" lang="fr-FR" sz="12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year</a:t>
            </a:r>
            <a:endParaRPr kumimoji="0" lang="fr-FR" sz="12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3" name="ZoneTexte 1">
            <a:extLst>
              <a:ext uri="{FF2B5EF4-FFF2-40B4-BE49-F238E27FC236}">
                <a16:creationId xmlns:a16="http://schemas.microsoft.com/office/drawing/2014/main" id="{B612B45C-ADB2-E90A-9B06-3650DFB23FDB}"/>
              </a:ext>
            </a:extLst>
          </p:cNvPr>
          <p:cNvSpPr txBox="1"/>
          <p:nvPr/>
        </p:nvSpPr>
        <p:spPr>
          <a:xfrm>
            <a:off x="4176935" y="3175489"/>
            <a:ext cx="1193099" cy="306467"/>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By </a:t>
            </a:r>
            <a:r>
              <a:rPr kumimoji="0" lang="fr-FR" sz="12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semester</a:t>
            </a:r>
            <a:endParaRPr kumimoji="0" lang="fr-FR" sz="12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5" name="ZoneTexte 1">
            <a:extLst>
              <a:ext uri="{FF2B5EF4-FFF2-40B4-BE49-F238E27FC236}">
                <a16:creationId xmlns:a16="http://schemas.microsoft.com/office/drawing/2014/main" id="{A1817044-BA3E-0FB9-86C0-BBE288AC5A7E}"/>
              </a:ext>
            </a:extLst>
          </p:cNvPr>
          <p:cNvSpPr txBox="1"/>
          <p:nvPr/>
        </p:nvSpPr>
        <p:spPr>
          <a:xfrm>
            <a:off x="4144904" y="4521214"/>
            <a:ext cx="1193099" cy="306467"/>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By quarter</a:t>
            </a:r>
          </a:p>
        </p:txBody>
      </p:sp>
      <p:sp>
        <p:nvSpPr>
          <p:cNvPr id="8" name="ZoneTexte 9">
            <a:extLst>
              <a:ext uri="{FF2B5EF4-FFF2-40B4-BE49-F238E27FC236}">
                <a16:creationId xmlns:a16="http://schemas.microsoft.com/office/drawing/2014/main" id="{FC1864BA-43C8-47B5-4377-CE2D63033064}"/>
              </a:ext>
            </a:extLst>
          </p:cNvPr>
          <p:cNvSpPr txBox="1"/>
          <p:nvPr/>
        </p:nvSpPr>
        <p:spPr>
          <a:xfrm>
            <a:off x="2451534" y="6203373"/>
            <a:ext cx="4406466" cy="340519"/>
          </a:xfrm>
          <a:prstGeom prst="roundRect">
            <a:avLst/>
          </a:prstGeom>
          <a:noFill/>
        </p:spPr>
        <p:txBody>
          <a:bodyPr wrap="square" rtlCol="0">
            <a:spAutoFit/>
          </a:bodyPr>
          <a:lstStyle/>
          <a:p>
            <a:pPr lvl="0">
              <a:defRPr/>
            </a:pPr>
            <a:r>
              <a:rPr lang="en-US" sz="1400" b="1" dirty="0">
                <a:solidFill>
                  <a:prstClr val="white"/>
                </a:solidFill>
                <a:latin typeface="Comic Sans MS" panose="030F0702030302020204" pitchFamily="66" charset="0"/>
              </a:rPr>
              <a:t>Patou Tips #48 – Quick Guide of Calculate</a:t>
            </a:r>
            <a:endParaRPr lang="en-US" sz="1400" dirty="0">
              <a:solidFill>
                <a:prstClr val="white"/>
              </a:solidFill>
              <a:latin typeface="Comic Sans MS" panose="030F0702030302020204" pitchFamily="66" charset="0"/>
            </a:endParaRPr>
          </a:p>
        </p:txBody>
      </p:sp>
    </p:spTree>
    <p:extLst>
      <p:ext uri="{BB962C8B-B14F-4D97-AF65-F5344CB8AC3E}">
        <p14:creationId xmlns:p14="http://schemas.microsoft.com/office/powerpoint/2010/main" val="1713256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464B4E"/>
            </a:gs>
            <a:gs pos="1000">
              <a:srgbClr val="5D6162"/>
            </a:gs>
            <a:gs pos="17000">
              <a:srgbClr val="161316"/>
            </a:gs>
            <a:gs pos="100000">
              <a:srgbClr val="080609"/>
            </a:gs>
          </a:gsLst>
          <a:lin ang="16200000" scaled="1"/>
          <a:tileRect/>
        </a:gradFill>
        <a:effectLst/>
      </p:bgPr>
    </p:bg>
    <p:spTree>
      <p:nvGrpSpPr>
        <p:cNvPr id="1" name="">
          <a:extLst>
            <a:ext uri="{FF2B5EF4-FFF2-40B4-BE49-F238E27FC236}">
              <a16:creationId xmlns:a16="http://schemas.microsoft.com/office/drawing/2014/main" id="{6D91DFD4-350F-CB7D-DA57-B97E9A6B8023}"/>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9B9D253-734C-6139-43CE-868BE11B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57" y="0"/>
            <a:ext cx="685628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Image 3" descr="Une image contenant dessin humoristique, sourire, Front, lunettes">
            <a:extLst>
              <a:ext uri="{FF2B5EF4-FFF2-40B4-BE49-F238E27FC236}">
                <a16:creationId xmlns:a16="http://schemas.microsoft.com/office/drawing/2014/main" id="{060EB556-5258-8677-3FBB-86FB37649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6694" y="176442"/>
            <a:ext cx="1055973" cy="1075896"/>
          </a:xfrm>
          <a:prstGeom prst="rect">
            <a:avLst/>
          </a:prstGeom>
        </p:spPr>
      </p:pic>
      <p:sp>
        <p:nvSpPr>
          <p:cNvPr id="10" name="ZoneTexte 10">
            <a:extLst>
              <a:ext uri="{FF2B5EF4-FFF2-40B4-BE49-F238E27FC236}">
                <a16:creationId xmlns:a16="http://schemas.microsoft.com/office/drawing/2014/main" id="{C2814669-DA8E-B60B-77E0-38E47EB97AA7}"/>
              </a:ext>
            </a:extLst>
          </p:cNvPr>
          <p:cNvSpPr txBox="1"/>
          <p:nvPr/>
        </p:nvSpPr>
        <p:spPr>
          <a:xfrm>
            <a:off x="454520" y="328653"/>
            <a:ext cx="533668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CALCULATE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Average (in Time Series)</a:t>
            </a:r>
          </a:p>
        </p:txBody>
      </p:sp>
      <p:cxnSp>
        <p:nvCxnSpPr>
          <p:cNvPr id="15" name="Straight Connector 14">
            <a:extLst>
              <a:ext uri="{FF2B5EF4-FFF2-40B4-BE49-F238E27FC236}">
                <a16:creationId xmlns:a16="http://schemas.microsoft.com/office/drawing/2014/main" id="{89653C96-FBE2-2032-A500-A5175B966D65}"/>
              </a:ext>
            </a:extLst>
          </p:cNvPr>
          <p:cNvCxnSpPr/>
          <p:nvPr/>
        </p:nvCxnSpPr>
        <p:spPr>
          <a:xfrm>
            <a:off x="2565068" y="6163958"/>
            <a:ext cx="4292074"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6" name="ZoneTexte 9">
            <a:extLst>
              <a:ext uri="{FF2B5EF4-FFF2-40B4-BE49-F238E27FC236}">
                <a16:creationId xmlns:a16="http://schemas.microsoft.com/office/drawing/2014/main" id="{E4B64B40-0219-022D-227D-A28C0005DF4B}"/>
              </a:ext>
            </a:extLst>
          </p:cNvPr>
          <p:cNvSpPr txBox="1"/>
          <p:nvPr/>
        </p:nvSpPr>
        <p:spPr>
          <a:xfrm rot="21449051">
            <a:off x="366250" y="6024785"/>
            <a:ext cx="1825298" cy="289441"/>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Start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with</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PowerBI</a:t>
            </a:r>
            <a:endPar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17" name="ZoneTexte 9">
            <a:extLst>
              <a:ext uri="{FF2B5EF4-FFF2-40B4-BE49-F238E27FC236}">
                <a16:creationId xmlns:a16="http://schemas.microsoft.com/office/drawing/2014/main" id="{C18AD893-B850-4835-280B-8AB650528AC7}"/>
              </a:ext>
            </a:extLst>
          </p:cNvPr>
          <p:cNvSpPr txBox="1"/>
          <p:nvPr/>
        </p:nvSpPr>
        <p:spPr>
          <a:xfrm>
            <a:off x="477415" y="6290882"/>
            <a:ext cx="1830242" cy="289441"/>
          </a:xfrm>
          <a:prstGeom prst="roundRect">
            <a:avLst/>
          </a:prstGeom>
          <a:solidFill>
            <a:srgbClr val="FFC0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From</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Rookie to Rock”</a:t>
            </a:r>
          </a:p>
        </p:txBody>
      </p:sp>
      <p:sp>
        <p:nvSpPr>
          <p:cNvPr id="19" name="Slide Number Placeholder 2">
            <a:extLst>
              <a:ext uri="{FF2B5EF4-FFF2-40B4-BE49-F238E27FC236}">
                <a16:creationId xmlns:a16="http://schemas.microsoft.com/office/drawing/2014/main" id="{323DCAE6-86D6-A3C6-BC11-B0159FA16F2D}"/>
              </a:ext>
            </a:extLst>
          </p:cNvPr>
          <p:cNvSpPr>
            <a:spLocks noGrp="1"/>
          </p:cNvSpPr>
          <p:nvPr>
            <p:ph type="sldNum" sz="quarter" idx="12"/>
          </p:nvPr>
        </p:nvSpPr>
        <p:spPr>
          <a:xfrm>
            <a:off x="5067926" y="6164959"/>
            <a:ext cx="154305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5BBE6-4D37-41ED-BFCF-2638F8B30031}" type="slidenum">
              <a:rPr kumimoji="0" lang="fr-FR" sz="1400" b="0" i="0" u="none" strike="noStrike" kern="1200" cap="none" spc="0" normalizeH="0" baseline="0" noProof="0" smtClean="0">
                <a:ln>
                  <a:noFill/>
                </a:ln>
                <a:solidFill>
                  <a:prstClr val="white"/>
                </a:solidFill>
                <a:effectLst/>
                <a:uLnTx/>
                <a:uFillTx/>
                <a:latin typeface="Comic Sans MS" panose="030F0702030302020204" pitchFamily="66"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fr-FR" sz="9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6" name="ZoneTexte 1">
            <a:extLst>
              <a:ext uri="{FF2B5EF4-FFF2-40B4-BE49-F238E27FC236}">
                <a16:creationId xmlns:a16="http://schemas.microsoft.com/office/drawing/2014/main" id="{3A069F3E-CD6E-CEB0-9A40-8A69264D7E51}"/>
              </a:ext>
            </a:extLst>
          </p:cNvPr>
          <p:cNvSpPr txBox="1"/>
          <p:nvPr/>
        </p:nvSpPr>
        <p:spPr>
          <a:xfrm>
            <a:off x="425798" y="1274851"/>
            <a:ext cx="2951585" cy="374571"/>
          </a:xfrm>
          <a:prstGeom prst="roundRect">
            <a:avLst/>
          </a:prstGeom>
          <a:solidFill>
            <a:srgbClr val="FFD2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Average</a:t>
            </a:r>
            <a:r>
              <a:rPr kumimoji="0" lang="fr-FR" sz="16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Sales variations</a:t>
            </a:r>
          </a:p>
        </p:txBody>
      </p:sp>
      <p:pic>
        <p:nvPicPr>
          <p:cNvPr id="23" name="Picture 22">
            <a:extLst>
              <a:ext uri="{FF2B5EF4-FFF2-40B4-BE49-F238E27FC236}">
                <a16:creationId xmlns:a16="http://schemas.microsoft.com/office/drawing/2014/main" id="{701DC270-CD18-665F-19AC-9A4DBBB25885}"/>
              </a:ext>
            </a:extLst>
          </p:cNvPr>
          <p:cNvPicPr>
            <a:picLocks noChangeAspect="1"/>
          </p:cNvPicPr>
          <p:nvPr/>
        </p:nvPicPr>
        <p:blipFill>
          <a:blip r:embed="rId4"/>
          <a:stretch>
            <a:fillRect/>
          </a:stretch>
        </p:blipFill>
        <p:spPr>
          <a:xfrm>
            <a:off x="437951" y="1904941"/>
            <a:ext cx="3366536" cy="1716323"/>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pic>
        <p:nvPicPr>
          <p:cNvPr id="25" name="Picture 24">
            <a:extLst>
              <a:ext uri="{FF2B5EF4-FFF2-40B4-BE49-F238E27FC236}">
                <a16:creationId xmlns:a16="http://schemas.microsoft.com/office/drawing/2014/main" id="{CE5109EC-4BB2-3A20-D330-1758B66DFAC0}"/>
              </a:ext>
            </a:extLst>
          </p:cNvPr>
          <p:cNvPicPr>
            <a:picLocks noChangeAspect="1"/>
          </p:cNvPicPr>
          <p:nvPr/>
        </p:nvPicPr>
        <p:blipFill>
          <a:blip r:embed="rId5"/>
          <a:stretch>
            <a:fillRect/>
          </a:stretch>
        </p:blipFill>
        <p:spPr>
          <a:xfrm>
            <a:off x="437951" y="3903645"/>
            <a:ext cx="3380096" cy="1695013"/>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38A22E53-3BC8-3358-03CA-FAF18C4E7E05}"/>
              </a:ext>
            </a:extLst>
          </p:cNvPr>
          <p:cNvPicPr>
            <a:picLocks noChangeAspect="1"/>
          </p:cNvPicPr>
          <p:nvPr/>
        </p:nvPicPr>
        <p:blipFill>
          <a:blip r:embed="rId6"/>
          <a:stretch>
            <a:fillRect/>
          </a:stretch>
        </p:blipFill>
        <p:spPr>
          <a:xfrm>
            <a:off x="4079590" y="1900368"/>
            <a:ext cx="2517425" cy="1633906"/>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03CD25A6-D87F-C2D0-3B8F-85991DF24ADA}"/>
              </a:ext>
            </a:extLst>
          </p:cNvPr>
          <p:cNvPicPr>
            <a:picLocks noChangeAspect="1"/>
          </p:cNvPicPr>
          <p:nvPr/>
        </p:nvPicPr>
        <p:blipFill>
          <a:blip r:embed="rId7"/>
          <a:stretch>
            <a:fillRect/>
          </a:stretch>
        </p:blipFill>
        <p:spPr>
          <a:xfrm>
            <a:off x="4085459" y="3882022"/>
            <a:ext cx="2525517" cy="1747454"/>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sp>
        <p:nvSpPr>
          <p:cNvPr id="2" name="ZoneTexte 1">
            <a:extLst>
              <a:ext uri="{FF2B5EF4-FFF2-40B4-BE49-F238E27FC236}">
                <a16:creationId xmlns:a16="http://schemas.microsoft.com/office/drawing/2014/main" id="{907E752F-EE6E-D119-B569-2295CD42C122}"/>
              </a:ext>
            </a:extLst>
          </p:cNvPr>
          <p:cNvSpPr txBox="1"/>
          <p:nvPr/>
        </p:nvSpPr>
        <p:spPr>
          <a:xfrm>
            <a:off x="425797" y="1881812"/>
            <a:ext cx="1193099" cy="306467"/>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By </a:t>
            </a:r>
            <a:r>
              <a:rPr kumimoji="0" lang="fr-FR" sz="12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semester</a:t>
            </a:r>
            <a:endParaRPr kumimoji="0" lang="fr-FR" sz="12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5" name="ZoneTexte 1">
            <a:extLst>
              <a:ext uri="{FF2B5EF4-FFF2-40B4-BE49-F238E27FC236}">
                <a16:creationId xmlns:a16="http://schemas.microsoft.com/office/drawing/2014/main" id="{B9862D3D-3CB7-FE75-F62F-142040EC91E6}"/>
              </a:ext>
            </a:extLst>
          </p:cNvPr>
          <p:cNvSpPr txBox="1"/>
          <p:nvPr/>
        </p:nvSpPr>
        <p:spPr>
          <a:xfrm>
            <a:off x="425798" y="3903534"/>
            <a:ext cx="1193099" cy="306467"/>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By quarter</a:t>
            </a:r>
          </a:p>
        </p:txBody>
      </p:sp>
      <p:sp>
        <p:nvSpPr>
          <p:cNvPr id="7" name="Rectangle: Rounded Corners 6">
            <a:extLst>
              <a:ext uri="{FF2B5EF4-FFF2-40B4-BE49-F238E27FC236}">
                <a16:creationId xmlns:a16="http://schemas.microsoft.com/office/drawing/2014/main" id="{2B9C9816-2617-6FE0-E5F7-E48C53BDF581}"/>
              </a:ext>
            </a:extLst>
          </p:cNvPr>
          <p:cNvSpPr/>
          <p:nvPr/>
        </p:nvSpPr>
        <p:spPr>
          <a:xfrm>
            <a:off x="4331147" y="2764032"/>
            <a:ext cx="2265868" cy="511905"/>
          </a:xfrm>
          <a:prstGeom prst="roundRect">
            <a:avLst>
              <a:gd name="adj" fmla="val 8895"/>
            </a:avLst>
          </a:prstGeom>
          <a:noFill/>
          <a:ln w="28575">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Rectangle: Rounded Corners 8">
            <a:extLst>
              <a:ext uri="{FF2B5EF4-FFF2-40B4-BE49-F238E27FC236}">
                <a16:creationId xmlns:a16="http://schemas.microsoft.com/office/drawing/2014/main" id="{12DD7C76-6F8C-2FEA-6A23-68DECB302216}"/>
              </a:ext>
            </a:extLst>
          </p:cNvPr>
          <p:cNvSpPr/>
          <p:nvPr/>
        </p:nvSpPr>
        <p:spPr>
          <a:xfrm>
            <a:off x="4331147" y="4792894"/>
            <a:ext cx="2265868" cy="511905"/>
          </a:xfrm>
          <a:prstGeom prst="roundRect">
            <a:avLst>
              <a:gd name="adj" fmla="val 8895"/>
            </a:avLst>
          </a:prstGeom>
          <a:noFill/>
          <a:ln w="28575">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ZoneTexte 9">
            <a:extLst>
              <a:ext uri="{FF2B5EF4-FFF2-40B4-BE49-F238E27FC236}">
                <a16:creationId xmlns:a16="http://schemas.microsoft.com/office/drawing/2014/main" id="{DA391204-484B-DB47-A9E8-6383C896309A}"/>
              </a:ext>
            </a:extLst>
          </p:cNvPr>
          <p:cNvSpPr txBox="1"/>
          <p:nvPr/>
        </p:nvSpPr>
        <p:spPr>
          <a:xfrm>
            <a:off x="2451534" y="6203373"/>
            <a:ext cx="4406466" cy="340519"/>
          </a:xfrm>
          <a:prstGeom prst="roundRect">
            <a:avLst/>
          </a:prstGeom>
          <a:noFill/>
        </p:spPr>
        <p:txBody>
          <a:bodyPr wrap="square" rtlCol="0">
            <a:spAutoFit/>
          </a:bodyPr>
          <a:lstStyle/>
          <a:p>
            <a:pPr lvl="0">
              <a:defRPr/>
            </a:pPr>
            <a:r>
              <a:rPr lang="en-US" sz="1400" b="1" dirty="0">
                <a:solidFill>
                  <a:prstClr val="white"/>
                </a:solidFill>
                <a:latin typeface="Comic Sans MS" panose="030F0702030302020204" pitchFamily="66" charset="0"/>
              </a:rPr>
              <a:t>Patou Tips #48 – Quick Guide of Calculate</a:t>
            </a:r>
            <a:endParaRPr lang="en-US" sz="1400" dirty="0">
              <a:solidFill>
                <a:prstClr val="white"/>
              </a:solidFill>
              <a:latin typeface="Comic Sans MS" panose="030F0702030302020204" pitchFamily="66" charset="0"/>
            </a:endParaRPr>
          </a:p>
        </p:txBody>
      </p:sp>
    </p:spTree>
    <p:extLst>
      <p:ext uri="{BB962C8B-B14F-4D97-AF65-F5344CB8AC3E}">
        <p14:creationId xmlns:p14="http://schemas.microsoft.com/office/powerpoint/2010/main" val="9522630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464B4E"/>
            </a:gs>
            <a:gs pos="1000">
              <a:srgbClr val="5D6162"/>
            </a:gs>
            <a:gs pos="17000">
              <a:srgbClr val="161316"/>
            </a:gs>
            <a:gs pos="100000">
              <a:srgbClr val="080609"/>
            </a:gs>
          </a:gsLst>
          <a:lin ang="16200000" scaled="1"/>
          <a:tileRect/>
        </a:gradFill>
        <a:effectLst/>
      </p:bgPr>
    </p:bg>
    <p:spTree>
      <p:nvGrpSpPr>
        <p:cNvPr id="1" name="">
          <a:extLst>
            <a:ext uri="{FF2B5EF4-FFF2-40B4-BE49-F238E27FC236}">
              <a16:creationId xmlns:a16="http://schemas.microsoft.com/office/drawing/2014/main" id="{4E600F92-A969-0EB4-E40C-2C79A264DE59}"/>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765FB64-8838-1BC1-EB60-5E820256D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57" y="0"/>
            <a:ext cx="685628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Image 3" descr="Une image contenant dessin humoristique, sourire, Front, lunettes">
            <a:extLst>
              <a:ext uri="{FF2B5EF4-FFF2-40B4-BE49-F238E27FC236}">
                <a16:creationId xmlns:a16="http://schemas.microsoft.com/office/drawing/2014/main" id="{84033AF0-C8D9-8B2C-67B5-58B3DD53E8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6694" y="176442"/>
            <a:ext cx="1055973" cy="1075896"/>
          </a:xfrm>
          <a:prstGeom prst="rect">
            <a:avLst/>
          </a:prstGeom>
        </p:spPr>
      </p:pic>
      <p:sp>
        <p:nvSpPr>
          <p:cNvPr id="10" name="ZoneTexte 10">
            <a:extLst>
              <a:ext uri="{FF2B5EF4-FFF2-40B4-BE49-F238E27FC236}">
                <a16:creationId xmlns:a16="http://schemas.microsoft.com/office/drawing/2014/main" id="{692DBB6A-AD18-7CB4-27CB-541718234227}"/>
              </a:ext>
            </a:extLst>
          </p:cNvPr>
          <p:cNvSpPr txBox="1"/>
          <p:nvPr/>
        </p:nvSpPr>
        <p:spPr>
          <a:xfrm>
            <a:off x="454520" y="328653"/>
            <a:ext cx="533668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CALCULATE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sym typeface="Wingdings" panose="05000000000000000000" pitchFamily="2" charset="2"/>
              </a:rPr>
              <a:t>Time Intelligence</a:t>
            </a:r>
            <a:endParaRPr kumimoji="0" lang="en-US" sz="1600" b="0"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endParaRPr>
          </a:p>
        </p:txBody>
      </p:sp>
      <p:cxnSp>
        <p:nvCxnSpPr>
          <p:cNvPr id="15" name="Straight Connector 14">
            <a:extLst>
              <a:ext uri="{FF2B5EF4-FFF2-40B4-BE49-F238E27FC236}">
                <a16:creationId xmlns:a16="http://schemas.microsoft.com/office/drawing/2014/main" id="{22733CAE-C570-516F-EA8B-44EAE0107939}"/>
              </a:ext>
            </a:extLst>
          </p:cNvPr>
          <p:cNvCxnSpPr/>
          <p:nvPr/>
        </p:nvCxnSpPr>
        <p:spPr>
          <a:xfrm>
            <a:off x="2565068" y="6163958"/>
            <a:ext cx="4292074"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6" name="ZoneTexte 9">
            <a:extLst>
              <a:ext uri="{FF2B5EF4-FFF2-40B4-BE49-F238E27FC236}">
                <a16:creationId xmlns:a16="http://schemas.microsoft.com/office/drawing/2014/main" id="{67460A01-7F8E-BAE7-8BB4-35870E7E7F44}"/>
              </a:ext>
            </a:extLst>
          </p:cNvPr>
          <p:cNvSpPr txBox="1"/>
          <p:nvPr/>
        </p:nvSpPr>
        <p:spPr>
          <a:xfrm rot="21449051">
            <a:off x="366250" y="6024785"/>
            <a:ext cx="1825298" cy="289441"/>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Start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with</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PowerBI</a:t>
            </a:r>
            <a:endPar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17" name="ZoneTexte 9">
            <a:extLst>
              <a:ext uri="{FF2B5EF4-FFF2-40B4-BE49-F238E27FC236}">
                <a16:creationId xmlns:a16="http://schemas.microsoft.com/office/drawing/2014/main" id="{564387A5-F451-9C3F-AA12-83C9352CEC77}"/>
              </a:ext>
            </a:extLst>
          </p:cNvPr>
          <p:cNvSpPr txBox="1"/>
          <p:nvPr/>
        </p:nvSpPr>
        <p:spPr>
          <a:xfrm>
            <a:off x="477415" y="6290882"/>
            <a:ext cx="1830242" cy="289441"/>
          </a:xfrm>
          <a:prstGeom prst="roundRect">
            <a:avLst/>
          </a:prstGeom>
          <a:solidFill>
            <a:srgbClr val="FFC0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From</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Rookie to Rock”</a:t>
            </a:r>
          </a:p>
        </p:txBody>
      </p:sp>
      <p:sp>
        <p:nvSpPr>
          <p:cNvPr id="19" name="Slide Number Placeholder 2">
            <a:extLst>
              <a:ext uri="{FF2B5EF4-FFF2-40B4-BE49-F238E27FC236}">
                <a16:creationId xmlns:a16="http://schemas.microsoft.com/office/drawing/2014/main" id="{AB105C37-8EAC-0577-667C-F25A7A73E92D}"/>
              </a:ext>
            </a:extLst>
          </p:cNvPr>
          <p:cNvSpPr>
            <a:spLocks noGrp="1"/>
          </p:cNvSpPr>
          <p:nvPr>
            <p:ph type="sldNum" sz="quarter" idx="12"/>
          </p:nvPr>
        </p:nvSpPr>
        <p:spPr>
          <a:xfrm>
            <a:off x="5067926" y="6164959"/>
            <a:ext cx="154305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5BBE6-4D37-41ED-BFCF-2638F8B30031}" type="slidenum">
              <a:rPr kumimoji="0" lang="fr-FR" sz="1400" b="0" i="0" u="none" strike="noStrike" kern="1200" cap="none" spc="0" normalizeH="0" baseline="0" noProof="0" smtClean="0">
                <a:ln>
                  <a:noFill/>
                </a:ln>
                <a:solidFill>
                  <a:prstClr val="white"/>
                </a:solidFill>
                <a:effectLst/>
                <a:uLnTx/>
                <a:uFillTx/>
                <a:latin typeface="Comic Sans MS" panose="030F0702030302020204" pitchFamily="66"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fr-FR" sz="9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5" name="ZoneTexte 1">
            <a:extLst>
              <a:ext uri="{FF2B5EF4-FFF2-40B4-BE49-F238E27FC236}">
                <a16:creationId xmlns:a16="http://schemas.microsoft.com/office/drawing/2014/main" id="{9470E2EC-9A4C-A0F2-2DA8-E86BA634550C}"/>
              </a:ext>
            </a:extLst>
          </p:cNvPr>
          <p:cNvSpPr txBox="1"/>
          <p:nvPr/>
        </p:nvSpPr>
        <p:spPr>
          <a:xfrm>
            <a:off x="477415" y="1657474"/>
            <a:ext cx="3312160" cy="1622734"/>
          </a:xfrm>
          <a:prstGeom prst="roundRect">
            <a:avLst>
              <a:gd name="adj" fmla="val 0"/>
            </a:avLst>
          </a:prstGeom>
          <a:noFill/>
        </p:spPr>
        <p:txBody>
          <a:bodyPr wrap="square" lIns="72000" tIns="72000" rIns="72000" bIns="7200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Thanks to the time calculation function, it's the perfect winning combination.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A function such “DATEADD” allow you a lot patterns</a:t>
            </a:r>
          </a:p>
        </p:txBody>
      </p:sp>
      <p:sp>
        <p:nvSpPr>
          <p:cNvPr id="6" name="ZoneTexte 1">
            <a:extLst>
              <a:ext uri="{FF2B5EF4-FFF2-40B4-BE49-F238E27FC236}">
                <a16:creationId xmlns:a16="http://schemas.microsoft.com/office/drawing/2014/main" id="{8DB1ED92-C77A-E09A-F8ED-7CEE9D9A4961}"/>
              </a:ext>
            </a:extLst>
          </p:cNvPr>
          <p:cNvSpPr txBox="1"/>
          <p:nvPr/>
        </p:nvSpPr>
        <p:spPr>
          <a:xfrm>
            <a:off x="477415" y="1252338"/>
            <a:ext cx="2951585" cy="374571"/>
          </a:xfrm>
          <a:prstGeom prst="roundRect">
            <a:avLst/>
          </a:prstGeom>
          <a:solidFill>
            <a:srgbClr val="FFD2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Sales Last Y</a:t>
            </a:r>
            <a:r>
              <a:rPr kumimoji="0" lang="fr-FR" sz="16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ear</a:t>
            </a:r>
            <a:r>
              <a:rPr kumimoji="0" lang="fr-FR" sz="16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(LY)</a:t>
            </a:r>
          </a:p>
        </p:txBody>
      </p:sp>
      <p:pic>
        <p:nvPicPr>
          <p:cNvPr id="7" name="Picture 6">
            <a:extLst>
              <a:ext uri="{FF2B5EF4-FFF2-40B4-BE49-F238E27FC236}">
                <a16:creationId xmlns:a16="http://schemas.microsoft.com/office/drawing/2014/main" id="{52429A78-24AE-7F51-90BF-655FC33DE091}"/>
              </a:ext>
            </a:extLst>
          </p:cNvPr>
          <p:cNvPicPr>
            <a:picLocks noChangeAspect="1"/>
          </p:cNvPicPr>
          <p:nvPr/>
        </p:nvPicPr>
        <p:blipFill>
          <a:blip r:embed="rId4"/>
          <a:stretch>
            <a:fillRect/>
          </a:stretch>
        </p:blipFill>
        <p:spPr>
          <a:xfrm>
            <a:off x="4172519" y="1358473"/>
            <a:ext cx="2392218" cy="4497868"/>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70DAD5F4-1330-D06C-8CB0-39AA4D0E0F1D}"/>
              </a:ext>
            </a:extLst>
          </p:cNvPr>
          <p:cNvPicPr>
            <a:picLocks noChangeAspect="1"/>
          </p:cNvPicPr>
          <p:nvPr/>
        </p:nvPicPr>
        <p:blipFill>
          <a:blip r:embed="rId5"/>
          <a:stretch>
            <a:fillRect/>
          </a:stretch>
        </p:blipFill>
        <p:spPr>
          <a:xfrm>
            <a:off x="477415" y="3460223"/>
            <a:ext cx="2495898" cy="514422"/>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sp>
        <p:nvSpPr>
          <p:cNvPr id="2" name="Rectangle: Rounded Corners 1">
            <a:extLst>
              <a:ext uri="{FF2B5EF4-FFF2-40B4-BE49-F238E27FC236}">
                <a16:creationId xmlns:a16="http://schemas.microsoft.com/office/drawing/2014/main" id="{C9DF026E-D0A3-4066-29BE-0EDCF87C2E3A}"/>
              </a:ext>
            </a:extLst>
          </p:cNvPr>
          <p:cNvSpPr/>
          <p:nvPr/>
        </p:nvSpPr>
        <p:spPr>
          <a:xfrm>
            <a:off x="5860869" y="1364710"/>
            <a:ext cx="703868" cy="4485140"/>
          </a:xfrm>
          <a:prstGeom prst="roundRect">
            <a:avLst>
              <a:gd name="adj" fmla="val 8895"/>
            </a:avLst>
          </a:prstGeom>
          <a:noFill/>
          <a:ln w="28575">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ZoneTexte 9">
            <a:extLst>
              <a:ext uri="{FF2B5EF4-FFF2-40B4-BE49-F238E27FC236}">
                <a16:creationId xmlns:a16="http://schemas.microsoft.com/office/drawing/2014/main" id="{EBCDD581-4219-C8D6-A780-A725A9487B24}"/>
              </a:ext>
            </a:extLst>
          </p:cNvPr>
          <p:cNvSpPr txBox="1"/>
          <p:nvPr/>
        </p:nvSpPr>
        <p:spPr>
          <a:xfrm>
            <a:off x="2451534" y="6203373"/>
            <a:ext cx="4406466" cy="340519"/>
          </a:xfrm>
          <a:prstGeom prst="roundRect">
            <a:avLst/>
          </a:prstGeom>
          <a:noFill/>
        </p:spPr>
        <p:txBody>
          <a:bodyPr wrap="square" rtlCol="0">
            <a:spAutoFit/>
          </a:bodyPr>
          <a:lstStyle/>
          <a:p>
            <a:pPr lvl="0">
              <a:defRPr/>
            </a:pPr>
            <a:r>
              <a:rPr lang="en-US" sz="1400" b="1" dirty="0">
                <a:solidFill>
                  <a:prstClr val="white"/>
                </a:solidFill>
                <a:latin typeface="Comic Sans MS" panose="030F0702030302020204" pitchFamily="66" charset="0"/>
              </a:rPr>
              <a:t>Patou Tips #48 – Quick Guide of Calculate</a:t>
            </a:r>
            <a:endParaRPr lang="en-US" sz="1400" dirty="0">
              <a:solidFill>
                <a:prstClr val="white"/>
              </a:solidFill>
              <a:latin typeface="Comic Sans MS" panose="030F0702030302020204" pitchFamily="66" charset="0"/>
            </a:endParaRPr>
          </a:p>
        </p:txBody>
      </p:sp>
    </p:spTree>
    <p:extLst>
      <p:ext uri="{BB962C8B-B14F-4D97-AF65-F5344CB8AC3E}">
        <p14:creationId xmlns:p14="http://schemas.microsoft.com/office/powerpoint/2010/main" val="5606466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464B4E"/>
            </a:gs>
            <a:gs pos="1000">
              <a:srgbClr val="5D6162"/>
            </a:gs>
            <a:gs pos="17000">
              <a:srgbClr val="161316"/>
            </a:gs>
            <a:gs pos="100000">
              <a:srgbClr val="080609"/>
            </a:gs>
          </a:gsLst>
          <a:lin ang="16200000" scaled="1"/>
          <a:tileRect/>
        </a:gradFill>
        <a:effectLst/>
      </p:bgPr>
    </p:bg>
    <p:spTree>
      <p:nvGrpSpPr>
        <p:cNvPr id="1" name="">
          <a:extLst>
            <a:ext uri="{FF2B5EF4-FFF2-40B4-BE49-F238E27FC236}">
              <a16:creationId xmlns:a16="http://schemas.microsoft.com/office/drawing/2014/main" id="{1FEE0E6B-1F70-AE9F-D59F-A3730B1381A8}"/>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EAEA8947-BBAA-46C8-9D46-8F6E0712A7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57" y="0"/>
            <a:ext cx="685628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Image 3" descr="Une image contenant dessin humoristique, sourire, Front, lunettes">
            <a:extLst>
              <a:ext uri="{FF2B5EF4-FFF2-40B4-BE49-F238E27FC236}">
                <a16:creationId xmlns:a16="http://schemas.microsoft.com/office/drawing/2014/main" id="{354A5215-EE37-58E0-9351-259312CD1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6694" y="176442"/>
            <a:ext cx="1055973" cy="1075896"/>
          </a:xfrm>
          <a:prstGeom prst="rect">
            <a:avLst/>
          </a:prstGeom>
        </p:spPr>
      </p:pic>
      <p:sp>
        <p:nvSpPr>
          <p:cNvPr id="10" name="ZoneTexte 10">
            <a:extLst>
              <a:ext uri="{FF2B5EF4-FFF2-40B4-BE49-F238E27FC236}">
                <a16:creationId xmlns:a16="http://schemas.microsoft.com/office/drawing/2014/main" id="{384E2D9C-253D-A488-FB9E-5A5DD800B336}"/>
              </a:ext>
            </a:extLst>
          </p:cNvPr>
          <p:cNvSpPr txBox="1"/>
          <p:nvPr/>
        </p:nvSpPr>
        <p:spPr>
          <a:xfrm>
            <a:off x="454520" y="328653"/>
            <a:ext cx="533668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CALCULATE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sym typeface="Wingdings" panose="05000000000000000000" pitchFamily="2" charset="2"/>
              </a:rPr>
              <a:t>Time Intelligence</a:t>
            </a:r>
            <a:endParaRPr kumimoji="0" lang="en-US" sz="1600" b="0"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endParaRPr>
          </a:p>
        </p:txBody>
      </p:sp>
      <p:cxnSp>
        <p:nvCxnSpPr>
          <p:cNvPr id="15" name="Straight Connector 14">
            <a:extLst>
              <a:ext uri="{FF2B5EF4-FFF2-40B4-BE49-F238E27FC236}">
                <a16:creationId xmlns:a16="http://schemas.microsoft.com/office/drawing/2014/main" id="{59515461-1C9B-7F27-69ED-99CDF36FF156}"/>
              </a:ext>
            </a:extLst>
          </p:cNvPr>
          <p:cNvCxnSpPr/>
          <p:nvPr/>
        </p:nvCxnSpPr>
        <p:spPr>
          <a:xfrm>
            <a:off x="2565068" y="6163958"/>
            <a:ext cx="4292074"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6" name="ZoneTexte 9">
            <a:extLst>
              <a:ext uri="{FF2B5EF4-FFF2-40B4-BE49-F238E27FC236}">
                <a16:creationId xmlns:a16="http://schemas.microsoft.com/office/drawing/2014/main" id="{55F9249B-C944-C60A-CFBD-4D8AD0A03B68}"/>
              </a:ext>
            </a:extLst>
          </p:cNvPr>
          <p:cNvSpPr txBox="1"/>
          <p:nvPr/>
        </p:nvSpPr>
        <p:spPr>
          <a:xfrm rot="21449051">
            <a:off x="366250" y="6024785"/>
            <a:ext cx="1825298" cy="289441"/>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Start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with</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PowerBI</a:t>
            </a:r>
            <a:endPar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17" name="ZoneTexte 9">
            <a:extLst>
              <a:ext uri="{FF2B5EF4-FFF2-40B4-BE49-F238E27FC236}">
                <a16:creationId xmlns:a16="http://schemas.microsoft.com/office/drawing/2014/main" id="{1A27669C-7AF3-BAD1-F6BB-0F3F0995E952}"/>
              </a:ext>
            </a:extLst>
          </p:cNvPr>
          <p:cNvSpPr txBox="1"/>
          <p:nvPr/>
        </p:nvSpPr>
        <p:spPr>
          <a:xfrm>
            <a:off x="477415" y="6290882"/>
            <a:ext cx="1830242" cy="289441"/>
          </a:xfrm>
          <a:prstGeom prst="roundRect">
            <a:avLst/>
          </a:prstGeom>
          <a:solidFill>
            <a:srgbClr val="FFC0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From</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Rookie to Rock”</a:t>
            </a:r>
          </a:p>
        </p:txBody>
      </p:sp>
      <p:sp>
        <p:nvSpPr>
          <p:cNvPr id="19" name="Slide Number Placeholder 2">
            <a:extLst>
              <a:ext uri="{FF2B5EF4-FFF2-40B4-BE49-F238E27FC236}">
                <a16:creationId xmlns:a16="http://schemas.microsoft.com/office/drawing/2014/main" id="{59C22090-FEFA-9738-CD9D-566C138FBEE0}"/>
              </a:ext>
            </a:extLst>
          </p:cNvPr>
          <p:cNvSpPr>
            <a:spLocks noGrp="1"/>
          </p:cNvSpPr>
          <p:nvPr>
            <p:ph type="sldNum" sz="quarter" idx="12"/>
          </p:nvPr>
        </p:nvSpPr>
        <p:spPr>
          <a:xfrm>
            <a:off x="5067926" y="6164959"/>
            <a:ext cx="154305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5BBE6-4D37-41ED-BFCF-2638F8B30031}" type="slidenum">
              <a:rPr kumimoji="0" lang="fr-FR" sz="1400" b="0" i="0" u="none" strike="noStrike" kern="1200" cap="none" spc="0" normalizeH="0" baseline="0" noProof="0" smtClean="0">
                <a:ln>
                  <a:noFill/>
                </a:ln>
                <a:solidFill>
                  <a:prstClr val="white"/>
                </a:solidFill>
                <a:effectLst/>
                <a:uLnTx/>
                <a:uFillTx/>
                <a:latin typeface="Comic Sans MS" panose="030F0702030302020204" pitchFamily="66"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fr-FR" sz="9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5" name="ZoneTexte 1">
            <a:extLst>
              <a:ext uri="{FF2B5EF4-FFF2-40B4-BE49-F238E27FC236}">
                <a16:creationId xmlns:a16="http://schemas.microsoft.com/office/drawing/2014/main" id="{39C5483A-68B0-1100-3194-7FCF97A7BE32}"/>
              </a:ext>
            </a:extLst>
          </p:cNvPr>
          <p:cNvSpPr txBox="1"/>
          <p:nvPr/>
        </p:nvSpPr>
        <p:spPr>
          <a:xfrm>
            <a:off x="360777" y="4310315"/>
            <a:ext cx="3960271" cy="1222624"/>
          </a:xfrm>
          <a:prstGeom prst="roundRect">
            <a:avLst>
              <a:gd name="adj" fmla="val 0"/>
            </a:avLst>
          </a:prstGeom>
          <a:noFill/>
        </p:spPr>
        <p:txBody>
          <a:bodyPr wrap="square" lIns="72000" tIns="72000" rIns="72000" bIns="7200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Many variations can be made, by week, by month, by quarter, by semester...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For each selected period, the previous value for that period is displayed.</a:t>
            </a:r>
          </a:p>
        </p:txBody>
      </p:sp>
      <p:sp>
        <p:nvSpPr>
          <p:cNvPr id="6" name="ZoneTexte 1">
            <a:extLst>
              <a:ext uri="{FF2B5EF4-FFF2-40B4-BE49-F238E27FC236}">
                <a16:creationId xmlns:a16="http://schemas.microsoft.com/office/drawing/2014/main" id="{7DB93684-7CD4-6837-CADC-E8CC2F58C2F3}"/>
              </a:ext>
            </a:extLst>
          </p:cNvPr>
          <p:cNvSpPr txBox="1"/>
          <p:nvPr/>
        </p:nvSpPr>
        <p:spPr>
          <a:xfrm>
            <a:off x="477415" y="1252338"/>
            <a:ext cx="2951585" cy="374571"/>
          </a:xfrm>
          <a:prstGeom prst="roundRect">
            <a:avLst/>
          </a:prstGeom>
          <a:solidFill>
            <a:srgbClr val="FFD2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Sales Last </a:t>
            </a:r>
            <a:r>
              <a:rPr kumimoji="0" lang="fr-FR" sz="16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Period</a:t>
            </a:r>
            <a:endParaRPr kumimoji="0" lang="fr-FR" sz="16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pic>
        <p:nvPicPr>
          <p:cNvPr id="3" name="Picture 2">
            <a:extLst>
              <a:ext uri="{FF2B5EF4-FFF2-40B4-BE49-F238E27FC236}">
                <a16:creationId xmlns:a16="http://schemas.microsoft.com/office/drawing/2014/main" id="{8DB0475A-DE69-A706-21F6-E5804D7ED2CE}"/>
              </a:ext>
            </a:extLst>
          </p:cNvPr>
          <p:cNvPicPr>
            <a:picLocks noChangeAspect="1"/>
          </p:cNvPicPr>
          <p:nvPr/>
        </p:nvPicPr>
        <p:blipFill>
          <a:blip r:embed="rId4"/>
          <a:stretch>
            <a:fillRect/>
          </a:stretch>
        </p:blipFill>
        <p:spPr>
          <a:xfrm>
            <a:off x="454520" y="1827684"/>
            <a:ext cx="4722769" cy="2414600"/>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EC8C8435-826A-610A-51E9-933801A6ECD9}"/>
              </a:ext>
            </a:extLst>
          </p:cNvPr>
          <p:cNvPicPr>
            <a:picLocks noChangeAspect="1"/>
          </p:cNvPicPr>
          <p:nvPr/>
        </p:nvPicPr>
        <p:blipFill>
          <a:blip r:embed="rId5"/>
          <a:stretch>
            <a:fillRect/>
          </a:stretch>
        </p:blipFill>
        <p:spPr>
          <a:xfrm>
            <a:off x="4580897" y="4428163"/>
            <a:ext cx="2045599" cy="429039"/>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pic>
        <p:nvPicPr>
          <p:cNvPr id="20" name="Picture 19">
            <a:extLst>
              <a:ext uri="{FF2B5EF4-FFF2-40B4-BE49-F238E27FC236}">
                <a16:creationId xmlns:a16="http://schemas.microsoft.com/office/drawing/2014/main" id="{3C03EC63-E79D-F43C-D01B-CC5D99904747}"/>
              </a:ext>
            </a:extLst>
          </p:cNvPr>
          <p:cNvPicPr>
            <a:picLocks noChangeAspect="1"/>
          </p:cNvPicPr>
          <p:nvPr/>
        </p:nvPicPr>
        <p:blipFill>
          <a:blip r:embed="rId6"/>
          <a:stretch>
            <a:fillRect/>
          </a:stretch>
        </p:blipFill>
        <p:spPr>
          <a:xfrm>
            <a:off x="4590850" y="5525805"/>
            <a:ext cx="2051687" cy="452024"/>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pic>
        <p:nvPicPr>
          <p:cNvPr id="23" name="Picture 22">
            <a:extLst>
              <a:ext uri="{FF2B5EF4-FFF2-40B4-BE49-F238E27FC236}">
                <a16:creationId xmlns:a16="http://schemas.microsoft.com/office/drawing/2014/main" id="{B758FF66-332A-5189-BB65-9CC180E30585}"/>
              </a:ext>
            </a:extLst>
          </p:cNvPr>
          <p:cNvPicPr>
            <a:picLocks noChangeAspect="1"/>
          </p:cNvPicPr>
          <p:nvPr/>
        </p:nvPicPr>
        <p:blipFill>
          <a:blip r:embed="rId7"/>
          <a:stretch>
            <a:fillRect/>
          </a:stretch>
        </p:blipFill>
        <p:spPr>
          <a:xfrm>
            <a:off x="5384953" y="1827344"/>
            <a:ext cx="1226023" cy="797291"/>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pic>
        <p:nvPicPr>
          <p:cNvPr id="25" name="Picture 24">
            <a:extLst>
              <a:ext uri="{FF2B5EF4-FFF2-40B4-BE49-F238E27FC236}">
                <a16:creationId xmlns:a16="http://schemas.microsoft.com/office/drawing/2014/main" id="{FB9B00FC-3F97-3C27-B0B9-1CCEA9C32999}"/>
              </a:ext>
            </a:extLst>
          </p:cNvPr>
          <p:cNvPicPr>
            <a:picLocks noChangeAspect="1"/>
          </p:cNvPicPr>
          <p:nvPr/>
        </p:nvPicPr>
        <p:blipFill>
          <a:blip r:embed="rId8"/>
          <a:stretch>
            <a:fillRect/>
          </a:stretch>
        </p:blipFill>
        <p:spPr>
          <a:xfrm>
            <a:off x="4580898" y="4974236"/>
            <a:ext cx="2045599" cy="421377"/>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sp>
        <p:nvSpPr>
          <p:cNvPr id="26" name="Rectangle: Rounded Corners 25">
            <a:extLst>
              <a:ext uri="{FF2B5EF4-FFF2-40B4-BE49-F238E27FC236}">
                <a16:creationId xmlns:a16="http://schemas.microsoft.com/office/drawing/2014/main" id="{FE02A759-58EF-2737-32DC-1B730E4589DF}"/>
              </a:ext>
            </a:extLst>
          </p:cNvPr>
          <p:cNvSpPr/>
          <p:nvPr/>
        </p:nvSpPr>
        <p:spPr>
          <a:xfrm>
            <a:off x="2197022" y="1827344"/>
            <a:ext cx="2213054" cy="2414815"/>
          </a:xfrm>
          <a:prstGeom prst="roundRect">
            <a:avLst>
              <a:gd name="adj" fmla="val 4341"/>
            </a:avLst>
          </a:prstGeom>
          <a:noFill/>
          <a:ln w="28575">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ZoneTexte 9">
            <a:extLst>
              <a:ext uri="{FF2B5EF4-FFF2-40B4-BE49-F238E27FC236}">
                <a16:creationId xmlns:a16="http://schemas.microsoft.com/office/drawing/2014/main" id="{1F023E1C-AFDA-F995-D99B-13BDA41630A5}"/>
              </a:ext>
            </a:extLst>
          </p:cNvPr>
          <p:cNvSpPr txBox="1"/>
          <p:nvPr/>
        </p:nvSpPr>
        <p:spPr>
          <a:xfrm>
            <a:off x="2451534" y="6203373"/>
            <a:ext cx="4406466" cy="340519"/>
          </a:xfrm>
          <a:prstGeom prst="roundRect">
            <a:avLst/>
          </a:prstGeom>
          <a:noFill/>
        </p:spPr>
        <p:txBody>
          <a:bodyPr wrap="square" rtlCol="0">
            <a:spAutoFit/>
          </a:bodyPr>
          <a:lstStyle/>
          <a:p>
            <a:pPr lvl="0">
              <a:defRPr/>
            </a:pPr>
            <a:r>
              <a:rPr lang="en-US" sz="1400" b="1" dirty="0">
                <a:solidFill>
                  <a:prstClr val="white"/>
                </a:solidFill>
                <a:latin typeface="Comic Sans MS" panose="030F0702030302020204" pitchFamily="66" charset="0"/>
              </a:rPr>
              <a:t>Patou Tips #48 – Quick Guide of Calculate</a:t>
            </a:r>
            <a:endParaRPr lang="en-US" sz="1400" dirty="0">
              <a:solidFill>
                <a:prstClr val="white"/>
              </a:solidFill>
              <a:latin typeface="Comic Sans MS" panose="030F0702030302020204" pitchFamily="66" charset="0"/>
            </a:endParaRPr>
          </a:p>
        </p:txBody>
      </p:sp>
    </p:spTree>
    <p:extLst>
      <p:ext uri="{BB962C8B-B14F-4D97-AF65-F5344CB8AC3E}">
        <p14:creationId xmlns:p14="http://schemas.microsoft.com/office/powerpoint/2010/main" val="31861322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464B4E"/>
            </a:gs>
            <a:gs pos="1000">
              <a:srgbClr val="5D6162"/>
            </a:gs>
            <a:gs pos="17000">
              <a:srgbClr val="161316"/>
            </a:gs>
            <a:gs pos="100000">
              <a:srgbClr val="080609"/>
            </a:gs>
          </a:gsLst>
          <a:lin ang="16200000" scaled="1"/>
          <a:tileRect/>
        </a:gradFill>
        <a:effectLst/>
      </p:bgPr>
    </p:bg>
    <p:spTree>
      <p:nvGrpSpPr>
        <p:cNvPr id="1" name="">
          <a:extLst>
            <a:ext uri="{FF2B5EF4-FFF2-40B4-BE49-F238E27FC236}">
              <a16:creationId xmlns:a16="http://schemas.microsoft.com/office/drawing/2014/main" id="{58D2EB6C-D557-DDDA-FB80-704633007A36}"/>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79D446FB-BFA0-B29D-5AAF-E66C67E099B2}"/>
              </a:ext>
            </a:extLst>
          </p:cNvPr>
          <p:cNvPicPr>
            <a:picLocks noChangeAspect="1"/>
          </p:cNvPicPr>
          <p:nvPr/>
        </p:nvPicPr>
        <p:blipFill>
          <a:blip r:embed="rId3"/>
          <a:stretch>
            <a:fillRect/>
          </a:stretch>
        </p:blipFill>
        <p:spPr>
          <a:xfrm>
            <a:off x="477415" y="2599232"/>
            <a:ext cx="5919176" cy="3104411"/>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sp>
        <p:nvSpPr>
          <p:cNvPr id="13" name="Rectangle 12">
            <a:extLst>
              <a:ext uri="{FF2B5EF4-FFF2-40B4-BE49-F238E27FC236}">
                <a16:creationId xmlns:a16="http://schemas.microsoft.com/office/drawing/2014/main" id="{37FEA146-A80B-19DA-868B-C49AE6DEA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57" y="0"/>
            <a:ext cx="685628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Image 3" descr="Une image contenant dessin humoristique, sourire, Front, lunettes">
            <a:extLst>
              <a:ext uri="{FF2B5EF4-FFF2-40B4-BE49-F238E27FC236}">
                <a16:creationId xmlns:a16="http://schemas.microsoft.com/office/drawing/2014/main" id="{24E9C79E-63B0-1064-6708-5EA18AA39B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6694" y="176442"/>
            <a:ext cx="1055973" cy="1075896"/>
          </a:xfrm>
          <a:prstGeom prst="rect">
            <a:avLst/>
          </a:prstGeom>
        </p:spPr>
      </p:pic>
      <p:sp>
        <p:nvSpPr>
          <p:cNvPr id="10" name="ZoneTexte 10">
            <a:extLst>
              <a:ext uri="{FF2B5EF4-FFF2-40B4-BE49-F238E27FC236}">
                <a16:creationId xmlns:a16="http://schemas.microsoft.com/office/drawing/2014/main" id="{C6AADE5D-A4F3-D2A9-F400-D0BA4FCCCF8E}"/>
              </a:ext>
            </a:extLst>
          </p:cNvPr>
          <p:cNvSpPr txBox="1"/>
          <p:nvPr/>
        </p:nvSpPr>
        <p:spPr>
          <a:xfrm>
            <a:off x="454520" y="328653"/>
            <a:ext cx="533668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CALCULATE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sym typeface="Wingdings" panose="05000000000000000000" pitchFamily="2" charset="2"/>
              </a:rPr>
              <a:t>Min, Max, First, Last values</a:t>
            </a:r>
            <a:endParaRPr kumimoji="0" lang="en-US" sz="1600" b="0"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endParaRPr>
          </a:p>
        </p:txBody>
      </p:sp>
      <p:cxnSp>
        <p:nvCxnSpPr>
          <p:cNvPr id="15" name="Straight Connector 14">
            <a:extLst>
              <a:ext uri="{FF2B5EF4-FFF2-40B4-BE49-F238E27FC236}">
                <a16:creationId xmlns:a16="http://schemas.microsoft.com/office/drawing/2014/main" id="{822AE12A-D035-9C89-CFE5-91824356023C}"/>
              </a:ext>
            </a:extLst>
          </p:cNvPr>
          <p:cNvCxnSpPr/>
          <p:nvPr/>
        </p:nvCxnSpPr>
        <p:spPr>
          <a:xfrm>
            <a:off x="2565068" y="6163958"/>
            <a:ext cx="4292074"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6" name="ZoneTexte 9">
            <a:extLst>
              <a:ext uri="{FF2B5EF4-FFF2-40B4-BE49-F238E27FC236}">
                <a16:creationId xmlns:a16="http://schemas.microsoft.com/office/drawing/2014/main" id="{DA842C76-865C-16E1-B7B6-33DE1FDC342B}"/>
              </a:ext>
            </a:extLst>
          </p:cNvPr>
          <p:cNvSpPr txBox="1"/>
          <p:nvPr/>
        </p:nvSpPr>
        <p:spPr>
          <a:xfrm rot="21449051">
            <a:off x="366250" y="6024785"/>
            <a:ext cx="1825298" cy="289441"/>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Start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with</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PowerBI</a:t>
            </a:r>
            <a:endPar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17" name="ZoneTexte 9">
            <a:extLst>
              <a:ext uri="{FF2B5EF4-FFF2-40B4-BE49-F238E27FC236}">
                <a16:creationId xmlns:a16="http://schemas.microsoft.com/office/drawing/2014/main" id="{E142D3D5-C734-21AD-F8F7-C6DCA900C829}"/>
              </a:ext>
            </a:extLst>
          </p:cNvPr>
          <p:cNvSpPr txBox="1"/>
          <p:nvPr/>
        </p:nvSpPr>
        <p:spPr>
          <a:xfrm>
            <a:off x="477415" y="6290882"/>
            <a:ext cx="1830242" cy="289441"/>
          </a:xfrm>
          <a:prstGeom prst="roundRect">
            <a:avLst/>
          </a:prstGeom>
          <a:solidFill>
            <a:srgbClr val="FFC0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From</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Rookie to Rock”</a:t>
            </a:r>
          </a:p>
        </p:txBody>
      </p:sp>
      <p:sp>
        <p:nvSpPr>
          <p:cNvPr id="19" name="Slide Number Placeholder 2">
            <a:extLst>
              <a:ext uri="{FF2B5EF4-FFF2-40B4-BE49-F238E27FC236}">
                <a16:creationId xmlns:a16="http://schemas.microsoft.com/office/drawing/2014/main" id="{17504340-F038-5EF1-BB01-4B2A85F88633}"/>
              </a:ext>
            </a:extLst>
          </p:cNvPr>
          <p:cNvSpPr>
            <a:spLocks noGrp="1"/>
          </p:cNvSpPr>
          <p:nvPr>
            <p:ph type="sldNum" sz="quarter" idx="12"/>
          </p:nvPr>
        </p:nvSpPr>
        <p:spPr>
          <a:xfrm>
            <a:off x="5067926" y="6164959"/>
            <a:ext cx="154305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5BBE6-4D37-41ED-BFCF-2638F8B30031}" type="slidenum">
              <a:rPr kumimoji="0" lang="fr-FR" sz="1400" b="0" i="0" u="none" strike="noStrike" kern="1200" cap="none" spc="0" normalizeH="0" baseline="0" noProof="0" smtClean="0">
                <a:ln>
                  <a:noFill/>
                </a:ln>
                <a:solidFill>
                  <a:prstClr val="white"/>
                </a:solidFill>
                <a:effectLst/>
                <a:uLnTx/>
                <a:uFillTx/>
                <a:latin typeface="Comic Sans MS" panose="030F0702030302020204" pitchFamily="66"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fr-FR" sz="9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5" name="ZoneTexte 1">
            <a:extLst>
              <a:ext uri="{FF2B5EF4-FFF2-40B4-BE49-F238E27FC236}">
                <a16:creationId xmlns:a16="http://schemas.microsoft.com/office/drawing/2014/main" id="{925172F7-3744-0629-E404-916703949D76}"/>
              </a:ext>
            </a:extLst>
          </p:cNvPr>
          <p:cNvSpPr txBox="1"/>
          <p:nvPr/>
        </p:nvSpPr>
        <p:spPr>
          <a:xfrm>
            <a:off x="454520" y="1660289"/>
            <a:ext cx="5955805" cy="884070"/>
          </a:xfrm>
          <a:prstGeom prst="roundRect">
            <a:avLst>
              <a:gd name="adj" fmla="val 0"/>
            </a:avLst>
          </a:prstGeom>
          <a:noFill/>
        </p:spPr>
        <p:txBody>
          <a:bodyPr wrap="square" lIns="72000" tIns="72000" rIns="72000" bIns="7200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Often, certain specific values ​​are needed for later uses, for formulas, but also, as in the examples to come, to improve a visualization.</a:t>
            </a:r>
          </a:p>
        </p:txBody>
      </p:sp>
      <p:sp>
        <p:nvSpPr>
          <p:cNvPr id="6" name="ZoneTexte 1">
            <a:extLst>
              <a:ext uri="{FF2B5EF4-FFF2-40B4-BE49-F238E27FC236}">
                <a16:creationId xmlns:a16="http://schemas.microsoft.com/office/drawing/2014/main" id="{071DFEE1-EB2B-9492-6CFF-C3FDC1A7D43E}"/>
              </a:ext>
            </a:extLst>
          </p:cNvPr>
          <p:cNvSpPr txBox="1"/>
          <p:nvPr/>
        </p:nvSpPr>
        <p:spPr>
          <a:xfrm>
            <a:off x="477415" y="1252338"/>
            <a:ext cx="3723110" cy="374571"/>
          </a:xfrm>
          <a:prstGeom prst="roundRect">
            <a:avLst/>
          </a:prstGeom>
          <a:solidFill>
            <a:srgbClr val="FFD2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Min, Max, First, Last Sales</a:t>
            </a:r>
          </a:p>
        </p:txBody>
      </p:sp>
      <p:sp>
        <p:nvSpPr>
          <p:cNvPr id="26" name="Rectangle: Rounded Corners 25">
            <a:extLst>
              <a:ext uri="{FF2B5EF4-FFF2-40B4-BE49-F238E27FC236}">
                <a16:creationId xmlns:a16="http://schemas.microsoft.com/office/drawing/2014/main" id="{27C204F5-6AB8-5317-AB1B-888686595676}"/>
              </a:ext>
            </a:extLst>
          </p:cNvPr>
          <p:cNvSpPr/>
          <p:nvPr/>
        </p:nvSpPr>
        <p:spPr>
          <a:xfrm>
            <a:off x="2307656" y="2571907"/>
            <a:ext cx="4125563" cy="3104411"/>
          </a:xfrm>
          <a:prstGeom prst="roundRect">
            <a:avLst>
              <a:gd name="adj" fmla="val 4341"/>
            </a:avLst>
          </a:prstGeom>
          <a:noFill/>
          <a:ln w="28575">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ZoneTexte 9">
            <a:extLst>
              <a:ext uri="{FF2B5EF4-FFF2-40B4-BE49-F238E27FC236}">
                <a16:creationId xmlns:a16="http://schemas.microsoft.com/office/drawing/2014/main" id="{AED63DA2-DCD1-FD87-FCF6-05A2E5503DD8}"/>
              </a:ext>
            </a:extLst>
          </p:cNvPr>
          <p:cNvSpPr txBox="1"/>
          <p:nvPr/>
        </p:nvSpPr>
        <p:spPr>
          <a:xfrm>
            <a:off x="2451534" y="6203373"/>
            <a:ext cx="4406466" cy="340519"/>
          </a:xfrm>
          <a:prstGeom prst="roundRect">
            <a:avLst/>
          </a:prstGeom>
          <a:noFill/>
        </p:spPr>
        <p:txBody>
          <a:bodyPr wrap="square" rtlCol="0">
            <a:spAutoFit/>
          </a:bodyPr>
          <a:lstStyle/>
          <a:p>
            <a:pPr lvl="0">
              <a:defRPr/>
            </a:pPr>
            <a:r>
              <a:rPr lang="en-US" sz="1400" b="1" dirty="0">
                <a:solidFill>
                  <a:prstClr val="white"/>
                </a:solidFill>
                <a:latin typeface="Comic Sans MS" panose="030F0702030302020204" pitchFamily="66" charset="0"/>
              </a:rPr>
              <a:t>Patou Tips #48 – Quick Guide of Calculate</a:t>
            </a:r>
            <a:endParaRPr lang="en-US" sz="1400" dirty="0">
              <a:solidFill>
                <a:prstClr val="white"/>
              </a:solidFill>
              <a:latin typeface="Comic Sans MS" panose="030F0702030302020204" pitchFamily="66" charset="0"/>
            </a:endParaRPr>
          </a:p>
        </p:txBody>
      </p:sp>
    </p:spTree>
    <p:extLst>
      <p:ext uri="{BB962C8B-B14F-4D97-AF65-F5344CB8AC3E}">
        <p14:creationId xmlns:p14="http://schemas.microsoft.com/office/powerpoint/2010/main" val="27928701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464B4E"/>
            </a:gs>
            <a:gs pos="1000">
              <a:srgbClr val="5D6162"/>
            </a:gs>
            <a:gs pos="17000">
              <a:srgbClr val="161316"/>
            </a:gs>
            <a:gs pos="100000">
              <a:srgbClr val="080609"/>
            </a:gs>
          </a:gsLst>
          <a:lin ang="16200000" scaled="1"/>
          <a:tileRect/>
        </a:gradFill>
        <a:effectLst/>
      </p:bgPr>
    </p:bg>
    <p:spTree>
      <p:nvGrpSpPr>
        <p:cNvPr id="1" name="">
          <a:extLst>
            <a:ext uri="{FF2B5EF4-FFF2-40B4-BE49-F238E27FC236}">
              <a16:creationId xmlns:a16="http://schemas.microsoft.com/office/drawing/2014/main" id="{4860912F-0A01-1556-256F-CAB67C38B2E5}"/>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F2AD7D0A-1FBB-4321-E4C7-B898D9005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57" y="0"/>
            <a:ext cx="685628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Image 3" descr="Une image contenant dessin humoristique, sourire, Front, lunettes">
            <a:extLst>
              <a:ext uri="{FF2B5EF4-FFF2-40B4-BE49-F238E27FC236}">
                <a16:creationId xmlns:a16="http://schemas.microsoft.com/office/drawing/2014/main" id="{62E32346-46ED-35F5-064F-21CE9094B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6694" y="176442"/>
            <a:ext cx="1055973" cy="1075896"/>
          </a:xfrm>
          <a:prstGeom prst="rect">
            <a:avLst/>
          </a:prstGeom>
        </p:spPr>
      </p:pic>
      <p:cxnSp>
        <p:nvCxnSpPr>
          <p:cNvPr id="15" name="Straight Connector 14">
            <a:extLst>
              <a:ext uri="{FF2B5EF4-FFF2-40B4-BE49-F238E27FC236}">
                <a16:creationId xmlns:a16="http://schemas.microsoft.com/office/drawing/2014/main" id="{EEC9800E-6F39-8B7F-7BAE-E82E64D9FD86}"/>
              </a:ext>
            </a:extLst>
          </p:cNvPr>
          <p:cNvCxnSpPr/>
          <p:nvPr/>
        </p:nvCxnSpPr>
        <p:spPr>
          <a:xfrm>
            <a:off x="2565068" y="6163958"/>
            <a:ext cx="4292074"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6" name="ZoneTexte 9">
            <a:extLst>
              <a:ext uri="{FF2B5EF4-FFF2-40B4-BE49-F238E27FC236}">
                <a16:creationId xmlns:a16="http://schemas.microsoft.com/office/drawing/2014/main" id="{7C179488-08D2-26CD-C33B-607E76D63F23}"/>
              </a:ext>
            </a:extLst>
          </p:cNvPr>
          <p:cNvSpPr txBox="1"/>
          <p:nvPr/>
        </p:nvSpPr>
        <p:spPr>
          <a:xfrm rot="21449051">
            <a:off x="366250" y="6024785"/>
            <a:ext cx="1825298" cy="289441"/>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Start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with</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PowerBI</a:t>
            </a:r>
            <a:endPar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17" name="ZoneTexte 9">
            <a:extLst>
              <a:ext uri="{FF2B5EF4-FFF2-40B4-BE49-F238E27FC236}">
                <a16:creationId xmlns:a16="http://schemas.microsoft.com/office/drawing/2014/main" id="{4F3E6D83-1890-F200-06B8-5509E9B533BC}"/>
              </a:ext>
            </a:extLst>
          </p:cNvPr>
          <p:cNvSpPr txBox="1"/>
          <p:nvPr/>
        </p:nvSpPr>
        <p:spPr>
          <a:xfrm>
            <a:off x="477415" y="6290882"/>
            <a:ext cx="1830242" cy="289441"/>
          </a:xfrm>
          <a:prstGeom prst="roundRect">
            <a:avLst/>
          </a:prstGeom>
          <a:solidFill>
            <a:srgbClr val="FFC0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From</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Rookie to Rock”</a:t>
            </a:r>
          </a:p>
        </p:txBody>
      </p:sp>
      <p:sp>
        <p:nvSpPr>
          <p:cNvPr id="19" name="Slide Number Placeholder 2">
            <a:extLst>
              <a:ext uri="{FF2B5EF4-FFF2-40B4-BE49-F238E27FC236}">
                <a16:creationId xmlns:a16="http://schemas.microsoft.com/office/drawing/2014/main" id="{5EC64373-6517-B143-0596-D8DF91C79C7F}"/>
              </a:ext>
            </a:extLst>
          </p:cNvPr>
          <p:cNvSpPr>
            <a:spLocks noGrp="1"/>
          </p:cNvSpPr>
          <p:nvPr>
            <p:ph type="sldNum" sz="quarter" idx="12"/>
          </p:nvPr>
        </p:nvSpPr>
        <p:spPr>
          <a:xfrm>
            <a:off x="5067926" y="6164959"/>
            <a:ext cx="154305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5BBE6-4D37-41ED-BFCF-2638F8B30031}" type="slidenum">
              <a:rPr kumimoji="0" lang="fr-FR" sz="1400" b="0" i="0" u="none" strike="noStrike" kern="1200" cap="none" spc="0" normalizeH="0" baseline="0" noProof="0" smtClean="0">
                <a:ln>
                  <a:noFill/>
                </a:ln>
                <a:solidFill>
                  <a:prstClr val="white"/>
                </a:solidFill>
                <a:effectLst/>
                <a:uLnTx/>
                <a:uFillTx/>
                <a:latin typeface="Comic Sans MS" panose="030F0702030302020204" pitchFamily="66"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fr-FR" sz="9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pic>
        <p:nvPicPr>
          <p:cNvPr id="3" name="Picture 2">
            <a:extLst>
              <a:ext uri="{FF2B5EF4-FFF2-40B4-BE49-F238E27FC236}">
                <a16:creationId xmlns:a16="http://schemas.microsoft.com/office/drawing/2014/main" id="{C7A918CD-4E09-9A13-1769-711CBCD28C6B}"/>
              </a:ext>
            </a:extLst>
          </p:cNvPr>
          <p:cNvPicPr>
            <a:picLocks noChangeAspect="1"/>
          </p:cNvPicPr>
          <p:nvPr/>
        </p:nvPicPr>
        <p:blipFill>
          <a:blip r:embed="rId4"/>
          <a:stretch>
            <a:fillRect/>
          </a:stretch>
        </p:blipFill>
        <p:spPr>
          <a:xfrm>
            <a:off x="480835" y="1793395"/>
            <a:ext cx="2149624" cy="2030895"/>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560AD0EE-3F87-55AD-4F76-B861EE823AA0}"/>
              </a:ext>
            </a:extLst>
          </p:cNvPr>
          <p:cNvPicPr>
            <a:picLocks noChangeAspect="1"/>
          </p:cNvPicPr>
          <p:nvPr/>
        </p:nvPicPr>
        <p:blipFill>
          <a:blip r:embed="rId5"/>
          <a:stretch>
            <a:fillRect/>
          </a:stretch>
        </p:blipFill>
        <p:spPr>
          <a:xfrm>
            <a:off x="4321048" y="1697240"/>
            <a:ext cx="2143375" cy="2037143"/>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EBFA2058-4588-6874-2870-613F6FA06969}"/>
              </a:ext>
            </a:extLst>
          </p:cNvPr>
          <p:cNvPicPr>
            <a:picLocks noChangeAspect="1"/>
          </p:cNvPicPr>
          <p:nvPr/>
        </p:nvPicPr>
        <p:blipFill>
          <a:blip r:embed="rId6"/>
          <a:stretch>
            <a:fillRect/>
          </a:stretch>
        </p:blipFill>
        <p:spPr>
          <a:xfrm>
            <a:off x="4321048" y="3883837"/>
            <a:ext cx="1800744" cy="1230159"/>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sp>
        <p:nvSpPr>
          <p:cNvPr id="2" name="ZoneTexte 1">
            <a:extLst>
              <a:ext uri="{FF2B5EF4-FFF2-40B4-BE49-F238E27FC236}">
                <a16:creationId xmlns:a16="http://schemas.microsoft.com/office/drawing/2014/main" id="{9A8EE693-2D16-DCEB-96AC-14966DAED621}"/>
              </a:ext>
            </a:extLst>
          </p:cNvPr>
          <p:cNvSpPr txBox="1"/>
          <p:nvPr/>
        </p:nvSpPr>
        <p:spPr>
          <a:xfrm>
            <a:off x="476557" y="1242081"/>
            <a:ext cx="1193099" cy="374571"/>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Min, Max</a:t>
            </a:r>
          </a:p>
        </p:txBody>
      </p:sp>
      <p:sp>
        <p:nvSpPr>
          <p:cNvPr id="8" name="ZoneTexte 10">
            <a:extLst>
              <a:ext uri="{FF2B5EF4-FFF2-40B4-BE49-F238E27FC236}">
                <a16:creationId xmlns:a16="http://schemas.microsoft.com/office/drawing/2014/main" id="{04C9C5B0-45C2-A5EC-7142-7BD98C94DC53}"/>
              </a:ext>
            </a:extLst>
          </p:cNvPr>
          <p:cNvSpPr txBox="1"/>
          <p:nvPr/>
        </p:nvSpPr>
        <p:spPr>
          <a:xfrm>
            <a:off x="454520" y="328653"/>
            <a:ext cx="533668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CALCULATE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sym typeface="Wingdings" panose="05000000000000000000" pitchFamily="2" charset="2"/>
              </a:rPr>
              <a:t>Min, Max, First, Last values</a:t>
            </a:r>
            <a:endParaRPr kumimoji="0" lang="en-US" sz="1600" b="0"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endParaRPr>
          </a:p>
        </p:txBody>
      </p:sp>
      <p:sp>
        <p:nvSpPr>
          <p:cNvPr id="14" name="ZoneTexte 1">
            <a:extLst>
              <a:ext uri="{FF2B5EF4-FFF2-40B4-BE49-F238E27FC236}">
                <a16:creationId xmlns:a16="http://schemas.microsoft.com/office/drawing/2014/main" id="{E7F6CD54-690D-49E1-C821-F0FC535A0169}"/>
              </a:ext>
            </a:extLst>
          </p:cNvPr>
          <p:cNvSpPr txBox="1"/>
          <p:nvPr/>
        </p:nvSpPr>
        <p:spPr>
          <a:xfrm>
            <a:off x="736207" y="4096135"/>
            <a:ext cx="5791813" cy="1653511"/>
          </a:xfrm>
          <a:prstGeom prst="roundRect">
            <a:avLst>
              <a:gd name="adj" fmla="val 0"/>
            </a:avLst>
          </a:prstGeom>
          <a:noFill/>
        </p:spPr>
        <p:txBody>
          <a:bodyPr wrap="square" lIns="72000" tIns="72000" rIns="72000" bIns="7200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The MINX and MAXX functions create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favorable conditions for iteration in with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VALUES. Then, only the desired value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(Min or Max) is displayed.</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With ALL, it might be useful to populate the Min or Max value across the entire time series (see next page).</a:t>
            </a:r>
          </a:p>
        </p:txBody>
      </p:sp>
      <p:pic>
        <p:nvPicPr>
          <p:cNvPr id="20" name="Graphic 19" descr="Badge 1 with solid fill">
            <a:extLst>
              <a:ext uri="{FF2B5EF4-FFF2-40B4-BE49-F238E27FC236}">
                <a16:creationId xmlns:a16="http://schemas.microsoft.com/office/drawing/2014/main" id="{FDC2101D-8F88-1D6C-D9D1-C7A5EE45E3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7755" y="2409880"/>
            <a:ext cx="386043" cy="386043"/>
          </a:xfrm>
          <a:prstGeom prst="rect">
            <a:avLst/>
          </a:prstGeom>
        </p:spPr>
      </p:pic>
      <p:pic>
        <p:nvPicPr>
          <p:cNvPr id="22" name="Graphic 21" descr="Badge with solid fill">
            <a:extLst>
              <a:ext uri="{FF2B5EF4-FFF2-40B4-BE49-F238E27FC236}">
                <a16:creationId xmlns:a16="http://schemas.microsoft.com/office/drawing/2014/main" id="{10CBE0FA-72D4-A88C-67D9-44DA32319D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57049" y="2306862"/>
            <a:ext cx="386043" cy="386043"/>
          </a:xfrm>
          <a:prstGeom prst="rect">
            <a:avLst/>
          </a:prstGeom>
        </p:spPr>
      </p:pic>
      <p:pic>
        <p:nvPicPr>
          <p:cNvPr id="23" name="Graphic 22" descr="Badge 3 with solid fill">
            <a:extLst>
              <a:ext uri="{FF2B5EF4-FFF2-40B4-BE49-F238E27FC236}">
                <a16:creationId xmlns:a16="http://schemas.microsoft.com/office/drawing/2014/main" id="{BF3FC34A-BDB9-A7E6-C272-DF0410870D8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57048" y="4326051"/>
            <a:ext cx="386043" cy="386043"/>
          </a:xfrm>
          <a:prstGeom prst="rect">
            <a:avLst/>
          </a:prstGeom>
        </p:spPr>
      </p:pic>
      <p:pic>
        <p:nvPicPr>
          <p:cNvPr id="24" name="Graphic 23" descr="Badge 1 with solid fill">
            <a:extLst>
              <a:ext uri="{FF2B5EF4-FFF2-40B4-BE49-F238E27FC236}">
                <a16:creationId xmlns:a16="http://schemas.microsoft.com/office/drawing/2014/main" id="{942C68AA-9937-2DF0-1E6D-8EF0048469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0820" y="4175262"/>
            <a:ext cx="386043" cy="386043"/>
          </a:xfrm>
          <a:prstGeom prst="rect">
            <a:avLst/>
          </a:prstGeom>
        </p:spPr>
      </p:pic>
      <p:pic>
        <p:nvPicPr>
          <p:cNvPr id="25" name="Graphic 24" descr="Badge with solid fill">
            <a:extLst>
              <a:ext uri="{FF2B5EF4-FFF2-40B4-BE49-F238E27FC236}">
                <a16:creationId xmlns:a16="http://schemas.microsoft.com/office/drawing/2014/main" id="{B0DC3ACB-3BEF-7B8C-9D53-D95D8EAFDF6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0820" y="4556383"/>
            <a:ext cx="386043" cy="386043"/>
          </a:xfrm>
          <a:prstGeom prst="rect">
            <a:avLst/>
          </a:prstGeom>
        </p:spPr>
      </p:pic>
      <p:pic>
        <p:nvPicPr>
          <p:cNvPr id="27" name="Graphic 26" descr="Badge 3 with solid fill">
            <a:extLst>
              <a:ext uri="{FF2B5EF4-FFF2-40B4-BE49-F238E27FC236}">
                <a16:creationId xmlns:a16="http://schemas.microsoft.com/office/drawing/2014/main" id="{0834CE10-D55F-8EDD-007A-A161DE3B2B6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0820" y="5233859"/>
            <a:ext cx="386043" cy="386043"/>
          </a:xfrm>
          <a:prstGeom prst="rect">
            <a:avLst/>
          </a:prstGeom>
        </p:spPr>
      </p:pic>
      <p:sp>
        <p:nvSpPr>
          <p:cNvPr id="5" name="ZoneTexte 9">
            <a:extLst>
              <a:ext uri="{FF2B5EF4-FFF2-40B4-BE49-F238E27FC236}">
                <a16:creationId xmlns:a16="http://schemas.microsoft.com/office/drawing/2014/main" id="{5879ED37-AD7B-80E6-63FD-9F2E433257CA}"/>
              </a:ext>
            </a:extLst>
          </p:cNvPr>
          <p:cNvSpPr txBox="1"/>
          <p:nvPr/>
        </p:nvSpPr>
        <p:spPr>
          <a:xfrm>
            <a:off x="2451534" y="6203373"/>
            <a:ext cx="4406466" cy="340519"/>
          </a:xfrm>
          <a:prstGeom prst="roundRect">
            <a:avLst/>
          </a:prstGeom>
          <a:noFill/>
        </p:spPr>
        <p:txBody>
          <a:bodyPr wrap="square" rtlCol="0">
            <a:spAutoFit/>
          </a:bodyPr>
          <a:lstStyle/>
          <a:p>
            <a:pPr lvl="0">
              <a:defRPr/>
            </a:pPr>
            <a:r>
              <a:rPr lang="en-US" sz="1400" b="1" dirty="0">
                <a:solidFill>
                  <a:prstClr val="white"/>
                </a:solidFill>
                <a:latin typeface="Comic Sans MS" panose="030F0702030302020204" pitchFamily="66" charset="0"/>
              </a:rPr>
              <a:t>Patou Tips #48 – Quick Guide of Calculate</a:t>
            </a:r>
            <a:endParaRPr lang="en-US" sz="1400" dirty="0">
              <a:solidFill>
                <a:prstClr val="white"/>
              </a:solidFill>
              <a:latin typeface="Comic Sans MS" panose="030F0702030302020204" pitchFamily="66" charset="0"/>
            </a:endParaRPr>
          </a:p>
        </p:txBody>
      </p:sp>
    </p:spTree>
    <p:extLst>
      <p:ext uri="{BB962C8B-B14F-4D97-AF65-F5344CB8AC3E}">
        <p14:creationId xmlns:p14="http://schemas.microsoft.com/office/powerpoint/2010/main" val="42104160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464B4E"/>
            </a:gs>
            <a:gs pos="1000">
              <a:srgbClr val="5D6162"/>
            </a:gs>
            <a:gs pos="17000">
              <a:srgbClr val="161316"/>
            </a:gs>
            <a:gs pos="100000">
              <a:srgbClr val="080609"/>
            </a:gs>
          </a:gsLst>
          <a:lin ang="16200000" scaled="1"/>
          <a:tileRect/>
        </a:gradFill>
        <a:effectLst/>
      </p:bgPr>
    </p:bg>
    <p:spTree>
      <p:nvGrpSpPr>
        <p:cNvPr id="1" name="">
          <a:extLst>
            <a:ext uri="{FF2B5EF4-FFF2-40B4-BE49-F238E27FC236}">
              <a16:creationId xmlns:a16="http://schemas.microsoft.com/office/drawing/2014/main" id="{AA7A80D3-2196-0BB4-0A56-8300CBADAA3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CE0634D0-9422-FE6E-BE31-CC310F66C0FE}"/>
              </a:ext>
            </a:extLst>
          </p:cNvPr>
          <p:cNvPicPr>
            <a:picLocks noChangeAspect="1"/>
          </p:cNvPicPr>
          <p:nvPr/>
        </p:nvPicPr>
        <p:blipFill>
          <a:blip r:embed="rId3"/>
          <a:stretch>
            <a:fillRect/>
          </a:stretch>
        </p:blipFill>
        <p:spPr>
          <a:xfrm>
            <a:off x="454520" y="1702036"/>
            <a:ext cx="1860871" cy="1780402"/>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F5B7ACCB-C6D1-2F71-6F12-D46DE4B56225}"/>
              </a:ext>
            </a:extLst>
          </p:cNvPr>
          <p:cNvPicPr>
            <a:picLocks noChangeAspect="1"/>
          </p:cNvPicPr>
          <p:nvPr/>
        </p:nvPicPr>
        <p:blipFill>
          <a:blip r:embed="rId4"/>
          <a:stretch>
            <a:fillRect/>
          </a:stretch>
        </p:blipFill>
        <p:spPr>
          <a:xfrm>
            <a:off x="449101" y="3640428"/>
            <a:ext cx="2968284" cy="1588250"/>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pic>
        <p:nvPicPr>
          <p:cNvPr id="28" name="Picture 27">
            <a:extLst>
              <a:ext uri="{FF2B5EF4-FFF2-40B4-BE49-F238E27FC236}">
                <a16:creationId xmlns:a16="http://schemas.microsoft.com/office/drawing/2014/main" id="{3F29D16F-1CB5-4A93-5196-FE8AAC8CF394}"/>
              </a:ext>
            </a:extLst>
          </p:cNvPr>
          <p:cNvPicPr>
            <a:picLocks noChangeAspect="1"/>
          </p:cNvPicPr>
          <p:nvPr/>
        </p:nvPicPr>
        <p:blipFill>
          <a:blip r:embed="rId5"/>
          <a:stretch>
            <a:fillRect/>
          </a:stretch>
        </p:blipFill>
        <p:spPr>
          <a:xfrm>
            <a:off x="3607018" y="3640427"/>
            <a:ext cx="2985181" cy="1613757"/>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sp>
        <p:nvSpPr>
          <p:cNvPr id="13" name="Rectangle 12">
            <a:extLst>
              <a:ext uri="{FF2B5EF4-FFF2-40B4-BE49-F238E27FC236}">
                <a16:creationId xmlns:a16="http://schemas.microsoft.com/office/drawing/2014/main" id="{2A0E10E9-2365-0450-4312-E1C90B896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57" y="0"/>
            <a:ext cx="685628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Image 3" descr="Une image contenant dessin humoristique, sourire, Front, lunettes">
            <a:extLst>
              <a:ext uri="{FF2B5EF4-FFF2-40B4-BE49-F238E27FC236}">
                <a16:creationId xmlns:a16="http://schemas.microsoft.com/office/drawing/2014/main" id="{4934C22A-C3F3-FA19-D01B-2823336317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16694" y="176442"/>
            <a:ext cx="1055973" cy="1075896"/>
          </a:xfrm>
          <a:prstGeom prst="rect">
            <a:avLst/>
          </a:prstGeom>
        </p:spPr>
      </p:pic>
      <p:cxnSp>
        <p:nvCxnSpPr>
          <p:cNvPr id="15" name="Straight Connector 14">
            <a:extLst>
              <a:ext uri="{FF2B5EF4-FFF2-40B4-BE49-F238E27FC236}">
                <a16:creationId xmlns:a16="http://schemas.microsoft.com/office/drawing/2014/main" id="{869FFD68-3F22-969D-62C6-0A97037889CF}"/>
              </a:ext>
            </a:extLst>
          </p:cNvPr>
          <p:cNvCxnSpPr/>
          <p:nvPr/>
        </p:nvCxnSpPr>
        <p:spPr>
          <a:xfrm>
            <a:off x="2565068" y="6163958"/>
            <a:ext cx="4292074"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6" name="ZoneTexte 9">
            <a:extLst>
              <a:ext uri="{FF2B5EF4-FFF2-40B4-BE49-F238E27FC236}">
                <a16:creationId xmlns:a16="http://schemas.microsoft.com/office/drawing/2014/main" id="{F64A8BDF-2961-43A9-7241-25BB9CBD2E1E}"/>
              </a:ext>
            </a:extLst>
          </p:cNvPr>
          <p:cNvSpPr txBox="1"/>
          <p:nvPr/>
        </p:nvSpPr>
        <p:spPr>
          <a:xfrm rot="21449051">
            <a:off x="366250" y="6024785"/>
            <a:ext cx="1825298" cy="289441"/>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Start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with</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PowerBI</a:t>
            </a:r>
            <a:endPar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17" name="ZoneTexte 9">
            <a:extLst>
              <a:ext uri="{FF2B5EF4-FFF2-40B4-BE49-F238E27FC236}">
                <a16:creationId xmlns:a16="http://schemas.microsoft.com/office/drawing/2014/main" id="{B6D889E5-3483-9FC1-0EAF-22E5FDED2156}"/>
              </a:ext>
            </a:extLst>
          </p:cNvPr>
          <p:cNvSpPr txBox="1"/>
          <p:nvPr/>
        </p:nvSpPr>
        <p:spPr>
          <a:xfrm>
            <a:off x="477415" y="6290882"/>
            <a:ext cx="1830242" cy="289441"/>
          </a:xfrm>
          <a:prstGeom prst="roundRect">
            <a:avLst/>
          </a:prstGeom>
          <a:solidFill>
            <a:srgbClr val="FFC0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From</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Rookie to Rock”</a:t>
            </a:r>
          </a:p>
        </p:txBody>
      </p:sp>
      <p:sp>
        <p:nvSpPr>
          <p:cNvPr id="19" name="Slide Number Placeholder 2">
            <a:extLst>
              <a:ext uri="{FF2B5EF4-FFF2-40B4-BE49-F238E27FC236}">
                <a16:creationId xmlns:a16="http://schemas.microsoft.com/office/drawing/2014/main" id="{01C31AF4-9C31-E967-E42B-FE542F896784}"/>
              </a:ext>
            </a:extLst>
          </p:cNvPr>
          <p:cNvSpPr>
            <a:spLocks noGrp="1"/>
          </p:cNvSpPr>
          <p:nvPr>
            <p:ph type="sldNum" sz="quarter" idx="12"/>
          </p:nvPr>
        </p:nvSpPr>
        <p:spPr>
          <a:xfrm>
            <a:off x="5067926" y="6164959"/>
            <a:ext cx="154305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5BBE6-4D37-41ED-BFCF-2638F8B30031}" type="slidenum">
              <a:rPr kumimoji="0" lang="fr-FR" sz="1400" b="0" i="0" u="none" strike="noStrike" kern="1200" cap="none" spc="0" normalizeH="0" baseline="0" noProof="0" smtClean="0">
                <a:ln>
                  <a:noFill/>
                </a:ln>
                <a:solidFill>
                  <a:prstClr val="white"/>
                </a:solidFill>
                <a:effectLst/>
                <a:uLnTx/>
                <a:uFillTx/>
                <a:latin typeface="Comic Sans MS" panose="030F0702030302020204" pitchFamily="66"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fr-FR" sz="9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2" name="ZoneTexte 1">
            <a:extLst>
              <a:ext uri="{FF2B5EF4-FFF2-40B4-BE49-F238E27FC236}">
                <a16:creationId xmlns:a16="http://schemas.microsoft.com/office/drawing/2014/main" id="{123B59A7-3881-E485-3EA5-B2A93B0752BD}"/>
              </a:ext>
            </a:extLst>
          </p:cNvPr>
          <p:cNvSpPr txBox="1"/>
          <p:nvPr/>
        </p:nvSpPr>
        <p:spPr>
          <a:xfrm>
            <a:off x="476557" y="1242081"/>
            <a:ext cx="1193099" cy="374571"/>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Min, Max</a:t>
            </a:r>
          </a:p>
        </p:txBody>
      </p:sp>
      <p:sp>
        <p:nvSpPr>
          <p:cNvPr id="8" name="ZoneTexte 10">
            <a:extLst>
              <a:ext uri="{FF2B5EF4-FFF2-40B4-BE49-F238E27FC236}">
                <a16:creationId xmlns:a16="http://schemas.microsoft.com/office/drawing/2014/main" id="{1E6ED9BD-9329-D468-15EF-BE9B2F49264C}"/>
              </a:ext>
            </a:extLst>
          </p:cNvPr>
          <p:cNvSpPr txBox="1"/>
          <p:nvPr/>
        </p:nvSpPr>
        <p:spPr>
          <a:xfrm>
            <a:off x="454520" y="328653"/>
            <a:ext cx="533668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CALCULATE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sym typeface="Wingdings" panose="05000000000000000000" pitchFamily="2" charset="2"/>
              </a:rPr>
              <a:t>Min, Max, First, Last values</a:t>
            </a:r>
            <a:endParaRPr kumimoji="0" lang="en-US" sz="1600" b="0"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endParaRPr>
          </a:p>
        </p:txBody>
      </p:sp>
      <p:pic>
        <p:nvPicPr>
          <p:cNvPr id="31" name="Picture 30">
            <a:extLst>
              <a:ext uri="{FF2B5EF4-FFF2-40B4-BE49-F238E27FC236}">
                <a16:creationId xmlns:a16="http://schemas.microsoft.com/office/drawing/2014/main" id="{5882E21D-749F-1CB2-8D4D-54972D73D86B}"/>
              </a:ext>
            </a:extLst>
          </p:cNvPr>
          <p:cNvPicPr>
            <a:picLocks noChangeAspect="1"/>
          </p:cNvPicPr>
          <p:nvPr/>
        </p:nvPicPr>
        <p:blipFill>
          <a:blip r:embed="rId7"/>
          <a:stretch>
            <a:fillRect/>
          </a:stretch>
        </p:blipFill>
        <p:spPr>
          <a:xfrm>
            <a:off x="3585990" y="1649049"/>
            <a:ext cx="2064513" cy="1368477"/>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pic>
        <p:nvPicPr>
          <p:cNvPr id="32" name="Graphic 31" descr="Arrow: Clockwise curve with solid fill">
            <a:extLst>
              <a:ext uri="{FF2B5EF4-FFF2-40B4-BE49-F238E27FC236}">
                <a16:creationId xmlns:a16="http://schemas.microsoft.com/office/drawing/2014/main" id="{48AE6ED7-2D1C-67DE-FD18-AB8607E6CE8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flipV="1">
            <a:off x="4651927" y="2703147"/>
            <a:ext cx="627348" cy="964786"/>
          </a:xfrm>
          <a:prstGeom prst="rect">
            <a:avLst/>
          </a:prstGeom>
        </p:spPr>
      </p:pic>
      <p:sp>
        <p:nvSpPr>
          <p:cNvPr id="33" name="ZoneTexte 1">
            <a:extLst>
              <a:ext uri="{FF2B5EF4-FFF2-40B4-BE49-F238E27FC236}">
                <a16:creationId xmlns:a16="http://schemas.microsoft.com/office/drawing/2014/main" id="{E96CDFBB-BF42-030A-6950-EBD38A3CF600}"/>
              </a:ext>
            </a:extLst>
          </p:cNvPr>
          <p:cNvSpPr txBox="1"/>
          <p:nvPr/>
        </p:nvSpPr>
        <p:spPr>
          <a:xfrm>
            <a:off x="449101" y="5271092"/>
            <a:ext cx="6143098" cy="791737"/>
          </a:xfrm>
          <a:prstGeom prst="roundRect">
            <a:avLst>
              <a:gd name="adj" fmla="val 0"/>
            </a:avLst>
          </a:prstGeom>
          <a:noFill/>
        </p:spPr>
        <p:txBody>
          <a:bodyPr wrap="square" lIns="72000" tIns="72000" rIns="72000" bIns="7200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Using a coefficient, the ALL calculation allows you to place a line (or an area) above your graph with the Max value or below it with the Min value. This is a useful trick to improve your visualization.</a:t>
            </a:r>
          </a:p>
        </p:txBody>
      </p:sp>
      <p:sp>
        <p:nvSpPr>
          <p:cNvPr id="34" name="Rectangle: Rounded Corners 33">
            <a:extLst>
              <a:ext uri="{FF2B5EF4-FFF2-40B4-BE49-F238E27FC236}">
                <a16:creationId xmlns:a16="http://schemas.microsoft.com/office/drawing/2014/main" id="{D4088D63-8332-5CC8-A2FF-6F02E464A6BD}"/>
              </a:ext>
            </a:extLst>
          </p:cNvPr>
          <p:cNvSpPr/>
          <p:nvPr/>
        </p:nvSpPr>
        <p:spPr>
          <a:xfrm>
            <a:off x="3476674" y="2828521"/>
            <a:ext cx="1065937" cy="293640"/>
          </a:xfrm>
          <a:prstGeom prst="roundRect">
            <a:avLst>
              <a:gd name="adj" fmla="val 4341"/>
            </a:avLst>
          </a:prstGeom>
          <a:noFill/>
          <a:ln w="28575">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ZoneTexte 9">
            <a:extLst>
              <a:ext uri="{FF2B5EF4-FFF2-40B4-BE49-F238E27FC236}">
                <a16:creationId xmlns:a16="http://schemas.microsoft.com/office/drawing/2014/main" id="{1261E30D-BA7D-4817-4932-63AD3B6995F7}"/>
              </a:ext>
            </a:extLst>
          </p:cNvPr>
          <p:cNvSpPr txBox="1"/>
          <p:nvPr/>
        </p:nvSpPr>
        <p:spPr>
          <a:xfrm>
            <a:off x="2451534" y="6203373"/>
            <a:ext cx="4406466" cy="340519"/>
          </a:xfrm>
          <a:prstGeom prst="roundRect">
            <a:avLst/>
          </a:prstGeom>
          <a:noFill/>
        </p:spPr>
        <p:txBody>
          <a:bodyPr wrap="square" rtlCol="0">
            <a:spAutoFit/>
          </a:bodyPr>
          <a:lstStyle/>
          <a:p>
            <a:pPr lvl="0">
              <a:defRPr/>
            </a:pPr>
            <a:r>
              <a:rPr lang="en-US" sz="1400" b="1" dirty="0">
                <a:solidFill>
                  <a:prstClr val="white"/>
                </a:solidFill>
                <a:latin typeface="Comic Sans MS" panose="030F0702030302020204" pitchFamily="66" charset="0"/>
              </a:rPr>
              <a:t>Patou Tips #48 – Quick Guide of Calculate</a:t>
            </a:r>
            <a:endParaRPr lang="en-US" sz="1400" dirty="0">
              <a:solidFill>
                <a:prstClr val="white"/>
              </a:solidFill>
              <a:latin typeface="Comic Sans MS" panose="030F0702030302020204" pitchFamily="66" charset="0"/>
            </a:endParaRPr>
          </a:p>
        </p:txBody>
      </p:sp>
    </p:spTree>
    <p:extLst>
      <p:ext uri="{BB962C8B-B14F-4D97-AF65-F5344CB8AC3E}">
        <p14:creationId xmlns:p14="http://schemas.microsoft.com/office/powerpoint/2010/main" val="21481201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464B4E"/>
            </a:gs>
            <a:gs pos="1000">
              <a:srgbClr val="5D6162"/>
            </a:gs>
            <a:gs pos="17000">
              <a:srgbClr val="161316"/>
            </a:gs>
            <a:gs pos="100000">
              <a:srgbClr val="080609"/>
            </a:gs>
          </a:gsLst>
          <a:lin ang="16200000" scaled="1"/>
          <a:tileRect/>
        </a:gradFill>
        <a:effectLst/>
      </p:bgPr>
    </p:bg>
    <p:spTree>
      <p:nvGrpSpPr>
        <p:cNvPr id="1" name="">
          <a:extLst>
            <a:ext uri="{FF2B5EF4-FFF2-40B4-BE49-F238E27FC236}">
              <a16:creationId xmlns:a16="http://schemas.microsoft.com/office/drawing/2014/main" id="{24C64AF1-997F-0937-519B-AB5185B21DFD}"/>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1B0BFFDD-93AB-1D5D-477B-8AA2C0F33F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57" y="0"/>
            <a:ext cx="685628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Image 3" descr="Une image contenant dessin humoristique, sourire, Front, lunettes">
            <a:extLst>
              <a:ext uri="{FF2B5EF4-FFF2-40B4-BE49-F238E27FC236}">
                <a16:creationId xmlns:a16="http://schemas.microsoft.com/office/drawing/2014/main" id="{4E5F0785-1C41-AA25-A829-AB1B28D76F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6694" y="176442"/>
            <a:ext cx="1055973" cy="1075896"/>
          </a:xfrm>
          <a:prstGeom prst="rect">
            <a:avLst/>
          </a:prstGeom>
        </p:spPr>
      </p:pic>
      <p:cxnSp>
        <p:nvCxnSpPr>
          <p:cNvPr id="15" name="Straight Connector 14">
            <a:extLst>
              <a:ext uri="{FF2B5EF4-FFF2-40B4-BE49-F238E27FC236}">
                <a16:creationId xmlns:a16="http://schemas.microsoft.com/office/drawing/2014/main" id="{F7E03B70-C4CF-155F-90F1-B3D73E13391A}"/>
              </a:ext>
            </a:extLst>
          </p:cNvPr>
          <p:cNvCxnSpPr/>
          <p:nvPr/>
        </p:nvCxnSpPr>
        <p:spPr>
          <a:xfrm>
            <a:off x="2565068" y="6163958"/>
            <a:ext cx="4292074"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6" name="ZoneTexte 9">
            <a:extLst>
              <a:ext uri="{FF2B5EF4-FFF2-40B4-BE49-F238E27FC236}">
                <a16:creationId xmlns:a16="http://schemas.microsoft.com/office/drawing/2014/main" id="{F26A30DA-D390-1CD8-499D-4A649D54098A}"/>
              </a:ext>
            </a:extLst>
          </p:cNvPr>
          <p:cNvSpPr txBox="1"/>
          <p:nvPr/>
        </p:nvSpPr>
        <p:spPr>
          <a:xfrm rot="21449051">
            <a:off x="366250" y="6024785"/>
            <a:ext cx="1825298" cy="289441"/>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Start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with</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PowerBI</a:t>
            </a:r>
            <a:endPar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17" name="ZoneTexte 9">
            <a:extLst>
              <a:ext uri="{FF2B5EF4-FFF2-40B4-BE49-F238E27FC236}">
                <a16:creationId xmlns:a16="http://schemas.microsoft.com/office/drawing/2014/main" id="{E5B50477-4AE9-5F88-0138-9CBACADD3862}"/>
              </a:ext>
            </a:extLst>
          </p:cNvPr>
          <p:cNvSpPr txBox="1"/>
          <p:nvPr/>
        </p:nvSpPr>
        <p:spPr>
          <a:xfrm>
            <a:off x="477415" y="6290882"/>
            <a:ext cx="1830242" cy="289441"/>
          </a:xfrm>
          <a:prstGeom prst="roundRect">
            <a:avLst/>
          </a:prstGeom>
          <a:solidFill>
            <a:srgbClr val="FFC0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From</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Rookie to Rock”</a:t>
            </a:r>
          </a:p>
        </p:txBody>
      </p:sp>
      <p:sp>
        <p:nvSpPr>
          <p:cNvPr id="19" name="Slide Number Placeholder 2">
            <a:extLst>
              <a:ext uri="{FF2B5EF4-FFF2-40B4-BE49-F238E27FC236}">
                <a16:creationId xmlns:a16="http://schemas.microsoft.com/office/drawing/2014/main" id="{5153DE48-5886-E417-9717-DB1A4587129F}"/>
              </a:ext>
            </a:extLst>
          </p:cNvPr>
          <p:cNvSpPr>
            <a:spLocks noGrp="1"/>
          </p:cNvSpPr>
          <p:nvPr>
            <p:ph type="sldNum" sz="quarter" idx="12"/>
          </p:nvPr>
        </p:nvSpPr>
        <p:spPr>
          <a:xfrm>
            <a:off x="5067926" y="6164959"/>
            <a:ext cx="154305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5BBE6-4D37-41ED-BFCF-2638F8B30031}" type="slidenum">
              <a:rPr kumimoji="0" lang="fr-FR" sz="1400" b="0" i="0" u="none" strike="noStrike" kern="1200" cap="none" spc="0" normalizeH="0" baseline="0" noProof="0" smtClean="0">
                <a:ln>
                  <a:noFill/>
                </a:ln>
                <a:solidFill>
                  <a:prstClr val="white"/>
                </a:solidFill>
                <a:effectLst/>
                <a:uLnTx/>
                <a:uFillTx/>
                <a:latin typeface="Comic Sans MS" panose="030F0702030302020204" pitchFamily="66"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fr-FR" sz="9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2" name="ZoneTexte 1">
            <a:extLst>
              <a:ext uri="{FF2B5EF4-FFF2-40B4-BE49-F238E27FC236}">
                <a16:creationId xmlns:a16="http://schemas.microsoft.com/office/drawing/2014/main" id="{672CBE2E-477D-4213-2C8F-9EDE58C76741}"/>
              </a:ext>
            </a:extLst>
          </p:cNvPr>
          <p:cNvSpPr txBox="1"/>
          <p:nvPr/>
        </p:nvSpPr>
        <p:spPr>
          <a:xfrm>
            <a:off x="476558" y="1242081"/>
            <a:ext cx="3525066" cy="374571"/>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Min, Max, First, last</a:t>
            </a:r>
          </a:p>
        </p:txBody>
      </p:sp>
      <p:sp>
        <p:nvSpPr>
          <p:cNvPr id="8" name="ZoneTexte 10">
            <a:extLst>
              <a:ext uri="{FF2B5EF4-FFF2-40B4-BE49-F238E27FC236}">
                <a16:creationId xmlns:a16="http://schemas.microsoft.com/office/drawing/2014/main" id="{4590DEF7-45F4-7926-DB2D-17FF28BC5CDE}"/>
              </a:ext>
            </a:extLst>
          </p:cNvPr>
          <p:cNvSpPr txBox="1"/>
          <p:nvPr/>
        </p:nvSpPr>
        <p:spPr>
          <a:xfrm>
            <a:off x="454520" y="328653"/>
            <a:ext cx="533668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CALCULATE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sym typeface="Wingdings" panose="05000000000000000000" pitchFamily="2" charset="2"/>
              </a:rPr>
              <a:t>Min, Max, First, Last values</a:t>
            </a:r>
            <a:endParaRPr kumimoji="0" lang="en-US" sz="1600" b="0"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endParaRPr>
          </a:p>
        </p:txBody>
      </p:sp>
      <p:sp>
        <p:nvSpPr>
          <p:cNvPr id="33" name="ZoneTexte 1">
            <a:extLst>
              <a:ext uri="{FF2B5EF4-FFF2-40B4-BE49-F238E27FC236}">
                <a16:creationId xmlns:a16="http://schemas.microsoft.com/office/drawing/2014/main" id="{C5375511-E11B-0FA5-D580-8EE42E116390}"/>
              </a:ext>
            </a:extLst>
          </p:cNvPr>
          <p:cNvSpPr txBox="1"/>
          <p:nvPr/>
        </p:nvSpPr>
        <p:spPr>
          <a:xfrm>
            <a:off x="454520" y="4726384"/>
            <a:ext cx="3547103" cy="576293"/>
          </a:xfrm>
          <a:prstGeom prst="roundRect">
            <a:avLst>
              <a:gd name="adj" fmla="val 0"/>
            </a:avLst>
          </a:prstGeom>
          <a:noFill/>
        </p:spPr>
        <p:txBody>
          <a:bodyPr wrap="square" lIns="72000" tIns="72000" rIns="72000" bIns="7200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It might be interesting to also add the first or last value of a time series.</a:t>
            </a:r>
          </a:p>
        </p:txBody>
      </p:sp>
      <p:pic>
        <p:nvPicPr>
          <p:cNvPr id="5" name="Picture 4">
            <a:extLst>
              <a:ext uri="{FF2B5EF4-FFF2-40B4-BE49-F238E27FC236}">
                <a16:creationId xmlns:a16="http://schemas.microsoft.com/office/drawing/2014/main" id="{6A462256-280E-9244-19EF-F2292AABF550}"/>
              </a:ext>
            </a:extLst>
          </p:cNvPr>
          <p:cNvPicPr>
            <a:picLocks noChangeAspect="1"/>
          </p:cNvPicPr>
          <p:nvPr/>
        </p:nvPicPr>
        <p:blipFill>
          <a:blip r:embed="rId4"/>
          <a:stretch>
            <a:fillRect/>
          </a:stretch>
        </p:blipFill>
        <p:spPr>
          <a:xfrm>
            <a:off x="470594" y="1802637"/>
            <a:ext cx="3531029" cy="2769566"/>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82D78124-CC38-037E-28ED-3A051A02ED18}"/>
              </a:ext>
            </a:extLst>
          </p:cNvPr>
          <p:cNvPicPr>
            <a:picLocks noChangeAspect="1"/>
          </p:cNvPicPr>
          <p:nvPr/>
        </p:nvPicPr>
        <p:blipFill>
          <a:blip r:embed="rId5"/>
          <a:stretch>
            <a:fillRect/>
          </a:stretch>
        </p:blipFill>
        <p:spPr>
          <a:xfrm>
            <a:off x="4251790" y="1795233"/>
            <a:ext cx="2372903" cy="1888413"/>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B6408DAC-918A-06BB-A069-954F106A6507}"/>
              </a:ext>
            </a:extLst>
          </p:cNvPr>
          <p:cNvPicPr>
            <a:picLocks noChangeAspect="1"/>
          </p:cNvPicPr>
          <p:nvPr/>
        </p:nvPicPr>
        <p:blipFill>
          <a:blip r:embed="rId6"/>
          <a:stretch>
            <a:fillRect/>
          </a:stretch>
        </p:blipFill>
        <p:spPr>
          <a:xfrm>
            <a:off x="4265833" y="3900632"/>
            <a:ext cx="2345143" cy="1888414"/>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sp>
        <p:nvSpPr>
          <p:cNvPr id="3" name="ZoneTexte 9">
            <a:extLst>
              <a:ext uri="{FF2B5EF4-FFF2-40B4-BE49-F238E27FC236}">
                <a16:creationId xmlns:a16="http://schemas.microsoft.com/office/drawing/2014/main" id="{A4796F97-08D8-0F52-0EF5-EA66559917EA}"/>
              </a:ext>
            </a:extLst>
          </p:cNvPr>
          <p:cNvSpPr txBox="1"/>
          <p:nvPr/>
        </p:nvSpPr>
        <p:spPr>
          <a:xfrm>
            <a:off x="2451534" y="6203373"/>
            <a:ext cx="4406466" cy="340519"/>
          </a:xfrm>
          <a:prstGeom prst="roundRect">
            <a:avLst/>
          </a:prstGeom>
          <a:noFill/>
        </p:spPr>
        <p:txBody>
          <a:bodyPr wrap="square" rtlCol="0">
            <a:spAutoFit/>
          </a:bodyPr>
          <a:lstStyle/>
          <a:p>
            <a:pPr lvl="0">
              <a:defRPr/>
            </a:pPr>
            <a:r>
              <a:rPr lang="en-US" sz="1400" b="1" dirty="0">
                <a:solidFill>
                  <a:prstClr val="white"/>
                </a:solidFill>
                <a:latin typeface="Comic Sans MS" panose="030F0702030302020204" pitchFamily="66" charset="0"/>
              </a:rPr>
              <a:t>Patou Tips #48 – Quick Guide of Calculate</a:t>
            </a:r>
            <a:endParaRPr lang="en-US" sz="1400" dirty="0">
              <a:solidFill>
                <a:prstClr val="white"/>
              </a:solidFill>
              <a:latin typeface="Comic Sans MS" panose="030F0702030302020204" pitchFamily="66" charset="0"/>
            </a:endParaRPr>
          </a:p>
        </p:txBody>
      </p:sp>
    </p:spTree>
    <p:extLst>
      <p:ext uri="{BB962C8B-B14F-4D97-AF65-F5344CB8AC3E}">
        <p14:creationId xmlns:p14="http://schemas.microsoft.com/office/powerpoint/2010/main" val="1576270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464B4E"/>
            </a:gs>
            <a:gs pos="1000">
              <a:srgbClr val="5D6162"/>
            </a:gs>
            <a:gs pos="17000">
              <a:srgbClr val="161316"/>
            </a:gs>
            <a:gs pos="100000">
              <a:srgbClr val="080609"/>
            </a:gs>
          </a:gsLst>
          <a:lin ang="16200000" scaled="1"/>
          <a:tileRect/>
        </a:gra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57" y="0"/>
            <a:ext cx="685628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Image 3" descr="Une image contenant dessin humoristique, sourire, Front, lunettes">
            <a:extLst>
              <a:ext uri="{FF2B5EF4-FFF2-40B4-BE49-F238E27FC236}">
                <a16:creationId xmlns:a16="http://schemas.microsoft.com/office/drawing/2014/main" id="{B1830C62-8E8F-ED93-3EA9-61635EE65F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6694" y="176442"/>
            <a:ext cx="1055973" cy="1075896"/>
          </a:xfrm>
          <a:prstGeom prst="rect">
            <a:avLst/>
          </a:prstGeom>
        </p:spPr>
      </p:pic>
      <p:sp>
        <p:nvSpPr>
          <p:cNvPr id="19" name="ZoneTexte 1">
            <a:extLst>
              <a:ext uri="{FF2B5EF4-FFF2-40B4-BE49-F238E27FC236}">
                <a16:creationId xmlns:a16="http://schemas.microsoft.com/office/drawing/2014/main" id="{AA944EFF-1F65-D938-4DA4-0265FFEC59D1}"/>
              </a:ext>
            </a:extLst>
          </p:cNvPr>
          <p:cNvSpPr txBox="1"/>
          <p:nvPr/>
        </p:nvSpPr>
        <p:spPr>
          <a:xfrm>
            <a:off x="428654" y="1226799"/>
            <a:ext cx="6085405" cy="1868955"/>
          </a:xfrm>
          <a:prstGeom prst="roundRect">
            <a:avLst>
              <a:gd name="adj" fmla="val 0"/>
            </a:avLst>
          </a:prstGeom>
          <a:noFill/>
        </p:spPr>
        <p:txBody>
          <a:bodyPr wrap="square" lIns="72000" tIns="72000" rIns="72000" bIns="72000" rtlCol="0">
            <a:spAutoFit/>
          </a:bodyPr>
          <a:lstStyle/>
          <a:p>
            <a:pPr>
              <a:defRPr/>
            </a:pPr>
            <a:r>
              <a:rPr lang="fr-FR" sz="1600" b="1" dirty="0" err="1">
                <a:solidFill>
                  <a:srgbClr val="FFD200"/>
                </a:solidFill>
                <a:latin typeface="Comic Sans MS" panose="030F0702030302020204" pitchFamily="66" charset="0"/>
              </a:rPr>
              <a:t>When</a:t>
            </a:r>
            <a:r>
              <a:rPr lang="fr-FR" sz="1600" b="1" dirty="0">
                <a:solidFill>
                  <a:srgbClr val="FFD200"/>
                </a:solidFill>
                <a:latin typeface="Comic Sans MS" panose="030F0702030302020204" pitchFamily="66" charset="0"/>
              </a:rPr>
              <a:t> to use </a:t>
            </a:r>
            <a:r>
              <a:rPr lang="fr-FR" sz="1600" b="1" dirty="0" err="1">
                <a:solidFill>
                  <a:srgbClr val="FFD200"/>
                </a:solidFill>
                <a:latin typeface="Comic Sans MS" panose="030F0702030302020204" pitchFamily="66" charset="0"/>
              </a:rPr>
              <a:t>it</a:t>
            </a:r>
            <a:r>
              <a:rPr lang="fr-FR" sz="1600" b="1" dirty="0">
                <a:solidFill>
                  <a:srgbClr val="FFD200"/>
                </a:solidFill>
                <a:latin typeface="Comic Sans MS" panose="030F0702030302020204" pitchFamily="66" charset="0"/>
              </a:rPr>
              <a:t>?</a:t>
            </a:r>
            <a:r>
              <a:rPr kumimoji="0" lang="fr-FR" sz="16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 </a:t>
            </a:r>
            <a:r>
              <a:rPr lang="en-US" sz="1600" b="1" dirty="0">
                <a:solidFill>
                  <a:prstClr val="white"/>
                </a:solidFill>
                <a:latin typeface="Comic Sans MS" panose="030F0702030302020204" pitchFamily="66" charset="0"/>
              </a:rPr>
              <a:t>T</a:t>
            </a:r>
            <a:r>
              <a:rPr kumimoji="0" lang="en-US" sz="160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o perform a calculation with a variable from another table. Thanks to the </a:t>
            </a:r>
            <a:r>
              <a:rPr kumimoji="0" lang="en-US" sz="1600" i="0" u="none" strike="noStrike" kern="1200" cap="none" spc="0" normalizeH="0" baseline="0" noProof="0" dirty="0" err="1">
                <a:ln>
                  <a:noFill/>
                </a:ln>
                <a:solidFill>
                  <a:srgbClr val="FFD200"/>
                </a:solidFill>
                <a:effectLst/>
                <a:uLnTx/>
                <a:uFillTx/>
                <a:latin typeface="Comic Sans MS" panose="030F0702030302020204" pitchFamily="66" charset="0"/>
                <a:ea typeface="+mn-ea"/>
                <a:cs typeface="+mn-cs"/>
              </a:rPr>
              <a:t>Treatas</a:t>
            </a:r>
            <a:r>
              <a:rPr kumimoji="0" lang="en-US" sz="160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 formula it can be more interesting to create a virtual link if one or more references are common.</a:t>
            </a:r>
          </a:p>
          <a:p>
            <a:pPr>
              <a:defRPr/>
            </a:pPr>
            <a:endParaRPr lang="en-US" sz="1600" dirty="0">
              <a:solidFill>
                <a:prstClr val="white"/>
              </a:solidFill>
              <a:latin typeface="Comic Sans MS" panose="030F0702030302020204" pitchFamily="66" charset="0"/>
            </a:endParaRPr>
          </a:p>
          <a:p>
            <a:pPr>
              <a:defRPr/>
            </a:pPr>
            <a:r>
              <a:rPr kumimoji="0" lang="fr-FR" sz="160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Example: </a:t>
            </a:r>
            <a:r>
              <a:rPr kumimoji="0" lang="fr-FR" sz="1600" i="0" u="none" strike="noStrike" kern="1200" cap="none" spc="0" normalizeH="0" baseline="0" noProof="0" dirty="0" err="1">
                <a:ln>
                  <a:noFill/>
                </a:ln>
                <a:solidFill>
                  <a:prstClr val="white"/>
                </a:solidFill>
                <a:effectLst/>
                <a:uLnTx/>
                <a:uFillTx/>
                <a:latin typeface="Comic Sans MS" panose="030F0702030302020204" pitchFamily="66" charset="0"/>
                <a:ea typeface="+mn-ea"/>
                <a:cs typeface="+mn-cs"/>
              </a:rPr>
              <a:t>we</a:t>
            </a:r>
            <a:r>
              <a:rPr kumimoji="0" lang="fr-FR" sz="160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 have </a:t>
            </a:r>
            <a:r>
              <a:rPr kumimoji="0" lang="fr-FR" sz="1600" i="0" u="none" strike="noStrike" kern="1200" cap="none" spc="0" normalizeH="0" baseline="0" noProof="0" dirty="0" err="1">
                <a:ln>
                  <a:noFill/>
                </a:ln>
                <a:solidFill>
                  <a:prstClr val="white"/>
                </a:solidFill>
                <a:effectLst/>
                <a:uLnTx/>
                <a:uFillTx/>
                <a:latin typeface="Comic Sans MS" panose="030F0702030302020204" pitchFamily="66" charset="0"/>
                <a:ea typeface="+mn-ea"/>
                <a:cs typeface="+mn-cs"/>
              </a:rPr>
              <a:t>two</a:t>
            </a:r>
            <a:r>
              <a:rPr kumimoji="0" lang="fr-FR" sz="160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 </a:t>
            </a:r>
            <a:r>
              <a:rPr kumimoji="0" lang="fr-FR" sz="1600" i="0" u="none" strike="noStrike" kern="1200" cap="none" spc="0" normalizeH="0" baseline="0" noProof="0" dirty="0" err="1">
                <a:ln>
                  <a:noFill/>
                </a:ln>
                <a:solidFill>
                  <a:prstClr val="white"/>
                </a:solidFill>
                <a:effectLst/>
                <a:uLnTx/>
                <a:uFillTx/>
                <a:latin typeface="Comic Sans MS" panose="030F0702030302020204" pitchFamily="66" charset="0"/>
                <a:ea typeface="+mn-ea"/>
                <a:cs typeface="+mn-cs"/>
              </a:rPr>
              <a:t>different</a:t>
            </a:r>
            <a:r>
              <a:rPr kumimoji="0" lang="fr-FR" sz="160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 data sources (Sales and </a:t>
            </a:r>
            <a:r>
              <a:rPr kumimoji="0" lang="fr-FR" sz="1600" i="0" u="none" strike="noStrike" kern="1200" cap="none" spc="0" normalizeH="0" baseline="0" noProof="0" dirty="0" err="1">
                <a:ln>
                  <a:noFill/>
                </a:ln>
                <a:solidFill>
                  <a:prstClr val="white"/>
                </a:solidFill>
                <a:effectLst/>
                <a:uLnTx/>
                <a:uFillTx/>
                <a:latin typeface="Comic Sans MS" panose="030F0702030302020204" pitchFamily="66" charset="0"/>
                <a:ea typeface="+mn-ea"/>
                <a:cs typeface="+mn-cs"/>
              </a:rPr>
              <a:t>Costs</a:t>
            </a:r>
            <a:r>
              <a:rPr kumimoji="0" lang="fr-FR" sz="160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 and </a:t>
            </a:r>
            <a:r>
              <a:rPr kumimoji="0" lang="fr-FR" sz="1600" i="0" u="none" strike="noStrike" kern="1200" cap="none" spc="0" normalizeH="0" baseline="0" noProof="0" dirty="0" err="1">
                <a:ln>
                  <a:noFill/>
                </a:ln>
                <a:solidFill>
                  <a:prstClr val="white"/>
                </a:solidFill>
                <a:effectLst/>
                <a:uLnTx/>
                <a:uFillTx/>
                <a:latin typeface="Comic Sans MS" panose="030F0702030302020204" pitchFamily="66" charset="0"/>
                <a:ea typeface="+mn-ea"/>
                <a:cs typeface="+mn-cs"/>
              </a:rPr>
              <a:t>we</a:t>
            </a:r>
            <a:r>
              <a:rPr kumimoji="0" lang="fr-FR" sz="160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 </a:t>
            </a:r>
            <a:r>
              <a:rPr kumimoji="0" lang="fr-FR" sz="1600" i="0" u="none" strike="noStrike" kern="1200" cap="none" spc="0" normalizeH="0" baseline="0" noProof="0" dirty="0" err="1">
                <a:ln>
                  <a:noFill/>
                </a:ln>
                <a:solidFill>
                  <a:prstClr val="white"/>
                </a:solidFill>
                <a:effectLst/>
                <a:uLnTx/>
                <a:uFillTx/>
                <a:latin typeface="Comic Sans MS" panose="030F0702030302020204" pitchFamily="66" charset="0"/>
                <a:ea typeface="+mn-ea"/>
                <a:cs typeface="+mn-cs"/>
              </a:rPr>
              <a:t>want</a:t>
            </a:r>
            <a:r>
              <a:rPr kumimoji="0" lang="fr-FR" sz="160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 to </a:t>
            </a:r>
            <a:r>
              <a:rPr kumimoji="0" lang="fr-FR" sz="1600" i="0" u="none" strike="noStrike" kern="1200" cap="none" spc="0" normalizeH="0" baseline="0" noProof="0" dirty="0" err="1">
                <a:ln>
                  <a:noFill/>
                </a:ln>
                <a:solidFill>
                  <a:prstClr val="white"/>
                </a:solidFill>
                <a:effectLst/>
                <a:uLnTx/>
                <a:uFillTx/>
                <a:latin typeface="Comic Sans MS" panose="030F0702030302020204" pitchFamily="66" charset="0"/>
                <a:ea typeface="+mn-ea"/>
                <a:cs typeface="+mn-cs"/>
              </a:rPr>
              <a:t>calculate</a:t>
            </a:r>
            <a:r>
              <a:rPr kumimoji="0" lang="fr-FR" sz="160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 the </a:t>
            </a:r>
            <a:r>
              <a:rPr kumimoji="0" lang="fr-FR" sz="1600" i="0" u="none" strike="noStrike" kern="1200" cap="none" spc="0" normalizeH="0" baseline="0" noProof="0" dirty="0" err="1">
                <a:ln>
                  <a:noFill/>
                </a:ln>
                <a:solidFill>
                  <a:prstClr val="white"/>
                </a:solidFill>
                <a:effectLst/>
                <a:uLnTx/>
                <a:uFillTx/>
                <a:latin typeface="Comic Sans MS" panose="030F0702030302020204" pitchFamily="66" charset="0"/>
                <a:ea typeface="+mn-ea"/>
                <a:cs typeface="+mn-cs"/>
              </a:rPr>
              <a:t>margin</a:t>
            </a:r>
            <a:r>
              <a:rPr kumimoji="0" lang="fr-FR" sz="160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a:t>
            </a:r>
          </a:p>
        </p:txBody>
      </p:sp>
      <p:pic>
        <p:nvPicPr>
          <p:cNvPr id="3" name="Picture 2">
            <a:extLst>
              <a:ext uri="{FF2B5EF4-FFF2-40B4-BE49-F238E27FC236}">
                <a16:creationId xmlns:a16="http://schemas.microsoft.com/office/drawing/2014/main" id="{C6DB98A9-8EAF-8628-5260-A470BE215A0E}"/>
              </a:ext>
            </a:extLst>
          </p:cNvPr>
          <p:cNvPicPr>
            <a:picLocks noChangeAspect="1"/>
          </p:cNvPicPr>
          <p:nvPr/>
        </p:nvPicPr>
        <p:blipFill>
          <a:blip r:embed="rId3"/>
          <a:stretch>
            <a:fillRect/>
          </a:stretch>
        </p:blipFill>
        <p:spPr>
          <a:xfrm>
            <a:off x="722899" y="3629755"/>
            <a:ext cx="934532" cy="1598186"/>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FE8476E0-8BD7-D9B7-01A7-7ED75069DFD4}"/>
              </a:ext>
            </a:extLst>
          </p:cNvPr>
          <p:cNvPicPr>
            <a:picLocks noChangeAspect="1"/>
          </p:cNvPicPr>
          <p:nvPr/>
        </p:nvPicPr>
        <p:blipFill>
          <a:blip r:embed="rId4"/>
          <a:stretch>
            <a:fillRect/>
          </a:stretch>
        </p:blipFill>
        <p:spPr>
          <a:xfrm>
            <a:off x="2093732" y="3629755"/>
            <a:ext cx="860041" cy="1571097"/>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53A703A7-4AE0-62DB-F0F7-CEC3E184B5A9}"/>
              </a:ext>
            </a:extLst>
          </p:cNvPr>
          <p:cNvPicPr>
            <a:picLocks noChangeAspect="1"/>
          </p:cNvPicPr>
          <p:nvPr/>
        </p:nvPicPr>
        <p:blipFill>
          <a:blip r:embed="rId5"/>
          <a:srcRect l="15330" t="23222" r="4350"/>
          <a:stretch/>
        </p:blipFill>
        <p:spPr>
          <a:xfrm>
            <a:off x="3553590" y="3771741"/>
            <a:ext cx="2668102" cy="942629"/>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sp>
        <p:nvSpPr>
          <p:cNvPr id="9" name="ZoneTexte 1">
            <a:extLst>
              <a:ext uri="{FF2B5EF4-FFF2-40B4-BE49-F238E27FC236}">
                <a16:creationId xmlns:a16="http://schemas.microsoft.com/office/drawing/2014/main" id="{35A857D7-53AD-8737-3D9B-E9C84A0A916F}"/>
              </a:ext>
            </a:extLst>
          </p:cNvPr>
          <p:cNvSpPr txBox="1"/>
          <p:nvPr/>
        </p:nvSpPr>
        <p:spPr>
          <a:xfrm>
            <a:off x="728667" y="3071769"/>
            <a:ext cx="2346697" cy="576293"/>
          </a:xfrm>
          <a:prstGeom prst="roundRect">
            <a:avLst>
              <a:gd name="adj" fmla="val 0"/>
            </a:avLst>
          </a:prstGeom>
          <a:noFill/>
        </p:spPr>
        <p:txBody>
          <a:bodyPr wrap="square" lIns="72000" tIns="72000" rIns="72000" bIns="7200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2 tables and 2 data sources</a:t>
            </a:r>
          </a:p>
        </p:txBody>
      </p:sp>
      <p:sp>
        <p:nvSpPr>
          <p:cNvPr id="12" name="ZoneTexte 1">
            <a:extLst>
              <a:ext uri="{FF2B5EF4-FFF2-40B4-BE49-F238E27FC236}">
                <a16:creationId xmlns:a16="http://schemas.microsoft.com/office/drawing/2014/main" id="{4AC124AD-61C6-B4D6-009D-07B87D0C5C88}"/>
              </a:ext>
            </a:extLst>
          </p:cNvPr>
          <p:cNvSpPr txBox="1"/>
          <p:nvPr/>
        </p:nvSpPr>
        <p:spPr>
          <a:xfrm>
            <a:off x="3556199" y="3064572"/>
            <a:ext cx="3042703" cy="576293"/>
          </a:xfrm>
          <a:prstGeom prst="roundRect">
            <a:avLst>
              <a:gd name="adj" fmla="val 0"/>
            </a:avLst>
          </a:prstGeom>
          <a:noFill/>
        </p:spPr>
        <p:txBody>
          <a:bodyPr wrap="square" lIns="72000" tIns="72000" rIns="72000" bIns="7200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No </a:t>
            </a:r>
            <a:r>
              <a:rPr kumimoji="0" lang="fr-FR" sz="1400" b="1" i="0" u="none" strike="noStrike" kern="1200" cap="none" spc="0" normalizeH="0" baseline="0" noProof="0" dirty="0" err="1">
                <a:ln>
                  <a:noFill/>
                </a:ln>
                <a:solidFill>
                  <a:srgbClr val="FFD200"/>
                </a:solidFill>
                <a:effectLst/>
                <a:uLnTx/>
                <a:uFillTx/>
                <a:latin typeface="Comic Sans MS" panose="030F0702030302020204" pitchFamily="66" charset="0"/>
                <a:ea typeface="+mn-ea"/>
                <a:cs typeface="+mn-cs"/>
              </a:rPr>
              <a:t>connection</a:t>
            </a:r>
            <a:r>
              <a:rPr kumimoji="0" lang="fr-FR" sz="14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 </a:t>
            </a:r>
            <a:r>
              <a:rPr kumimoji="0" lang="fr-FR" sz="1400" b="1" i="0" u="none" strike="noStrike" kern="1200" cap="none" spc="0" normalizeH="0" baseline="0" noProof="0" dirty="0" err="1">
                <a:ln>
                  <a:noFill/>
                </a:ln>
                <a:solidFill>
                  <a:srgbClr val="FFD200"/>
                </a:solidFill>
                <a:effectLst/>
                <a:uLnTx/>
                <a:uFillTx/>
                <a:latin typeface="Comic Sans MS" panose="030F0702030302020204" pitchFamily="66" charset="0"/>
                <a:ea typeface="+mn-ea"/>
                <a:cs typeface="+mn-cs"/>
              </a:rPr>
              <a:t>between</a:t>
            </a:r>
            <a:r>
              <a:rPr kumimoji="0" lang="fr-FR" sz="14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 the </a:t>
            </a:r>
            <a:r>
              <a:rPr kumimoji="0" lang="fr-FR" sz="1400" b="1" i="0" u="none" strike="noStrike" kern="1200" cap="none" spc="0" normalizeH="0" baseline="0" noProof="0" dirty="0" err="1">
                <a:ln>
                  <a:noFill/>
                </a:ln>
                <a:solidFill>
                  <a:srgbClr val="FFD200"/>
                </a:solidFill>
                <a:effectLst/>
                <a:uLnTx/>
                <a:uFillTx/>
                <a:latin typeface="Comic Sans MS" panose="030F0702030302020204" pitchFamily="66" charset="0"/>
                <a:ea typeface="+mn-ea"/>
                <a:cs typeface="+mn-cs"/>
              </a:rPr>
              <a:t>two</a:t>
            </a:r>
            <a:r>
              <a:rPr kumimoji="0" lang="fr-FR" sz="14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 data sources</a:t>
            </a:r>
          </a:p>
        </p:txBody>
      </p:sp>
      <p:sp>
        <p:nvSpPr>
          <p:cNvPr id="14" name="Rectangle : coins arrondis 7">
            <a:extLst>
              <a:ext uri="{FF2B5EF4-FFF2-40B4-BE49-F238E27FC236}">
                <a16:creationId xmlns:a16="http://schemas.microsoft.com/office/drawing/2014/main" id="{0358204B-7F06-76FD-CEA1-0DA4B1CF4975}"/>
              </a:ext>
            </a:extLst>
          </p:cNvPr>
          <p:cNvSpPr/>
          <p:nvPr/>
        </p:nvSpPr>
        <p:spPr>
          <a:xfrm>
            <a:off x="672927" y="4064772"/>
            <a:ext cx="541459" cy="759751"/>
          </a:xfrm>
          <a:prstGeom prst="roundRect">
            <a:avLst>
              <a:gd name="adj" fmla="val 8537"/>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ectangle : coins arrondis 7">
            <a:extLst>
              <a:ext uri="{FF2B5EF4-FFF2-40B4-BE49-F238E27FC236}">
                <a16:creationId xmlns:a16="http://schemas.microsoft.com/office/drawing/2014/main" id="{94B77513-93BE-9B4E-E6CF-C77A462E2FA2}"/>
              </a:ext>
            </a:extLst>
          </p:cNvPr>
          <p:cNvSpPr/>
          <p:nvPr/>
        </p:nvSpPr>
        <p:spPr>
          <a:xfrm>
            <a:off x="2076314" y="4064772"/>
            <a:ext cx="517425" cy="759751"/>
          </a:xfrm>
          <a:prstGeom prst="roundRect">
            <a:avLst>
              <a:gd name="adj" fmla="val 8537"/>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6" name="Graphique 47" descr="Retour (droite à gauche)">
            <a:extLst>
              <a:ext uri="{FF2B5EF4-FFF2-40B4-BE49-F238E27FC236}">
                <a16:creationId xmlns:a16="http://schemas.microsoft.com/office/drawing/2014/main" id="{1A7B50C8-E768-A15A-14EC-3ABA20ADD1D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926911">
            <a:off x="685687" y="5103261"/>
            <a:ext cx="1062105" cy="551681"/>
          </a:xfrm>
          <a:prstGeom prst="rect">
            <a:avLst/>
          </a:prstGeom>
        </p:spPr>
      </p:pic>
      <p:pic>
        <p:nvPicPr>
          <p:cNvPr id="17" name="Graphique 47" descr="Retour (droite à gauche)">
            <a:extLst>
              <a:ext uri="{FF2B5EF4-FFF2-40B4-BE49-F238E27FC236}">
                <a16:creationId xmlns:a16="http://schemas.microsoft.com/office/drawing/2014/main" id="{E8EA69A7-3CF7-5E79-E8B2-4B60CFFF8A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7673089" flipH="1">
            <a:off x="1633059" y="5087210"/>
            <a:ext cx="1062105" cy="551681"/>
          </a:xfrm>
          <a:prstGeom prst="rect">
            <a:avLst/>
          </a:prstGeom>
        </p:spPr>
      </p:pic>
      <p:sp>
        <p:nvSpPr>
          <p:cNvPr id="18" name="ZoneTexte 21">
            <a:extLst>
              <a:ext uri="{FF2B5EF4-FFF2-40B4-BE49-F238E27FC236}">
                <a16:creationId xmlns:a16="http://schemas.microsoft.com/office/drawing/2014/main" id="{DC64CE09-E603-501C-60EE-4A2334905C63}"/>
              </a:ext>
            </a:extLst>
          </p:cNvPr>
          <p:cNvSpPr txBox="1"/>
          <p:nvPr/>
        </p:nvSpPr>
        <p:spPr>
          <a:xfrm>
            <a:off x="698809" y="5671404"/>
            <a:ext cx="2087829"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Common references</a:t>
            </a:r>
          </a:p>
        </p:txBody>
      </p:sp>
      <p:sp>
        <p:nvSpPr>
          <p:cNvPr id="2" name="ZoneTexte 10">
            <a:extLst>
              <a:ext uri="{FF2B5EF4-FFF2-40B4-BE49-F238E27FC236}">
                <a16:creationId xmlns:a16="http://schemas.microsoft.com/office/drawing/2014/main" id="{39F86909-FF31-FD96-7559-AAE269254B79}"/>
              </a:ext>
            </a:extLst>
          </p:cNvPr>
          <p:cNvSpPr txBox="1"/>
          <p:nvPr/>
        </p:nvSpPr>
        <p:spPr>
          <a:xfrm>
            <a:off x="454520" y="328653"/>
            <a:ext cx="533668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CALCULATE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sym typeface="Wingdings" panose="05000000000000000000" pitchFamily="2" charset="2"/>
              </a:rPr>
              <a:t>Use </a:t>
            </a:r>
            <a:r>
              <a:rPr kumimoji="0" lang="en-US" sz="1600" b="0" i="0" u="none" strike="noStrike" kern="1200" cap="none" spc="0" normalizeH="0" baseline="0" noProof="0" dirty="0" err="1">
                <a:ln>
                  <a:noFill/>
                </a:ln>
                <a:solidFill>
                  <a:prstClr val="white"/>
                </a:solidFill>
                <a:effectLst/>
                <a:uLnTx/>
                <a:uFillTx/>
                <a:latin typeface="Comic Sans MS" panose="030F0702030302020204" pitchFamily="66" charset="0"/>
                <a:ea typeface="+mn-ea"/>
                <a:cs typeface="+mn-cs"/>
                <a:sym typeface="Wingdings" panose="05000000000000000000" pitchFamily="2" charset="2"/>
              </a:rPr>
              <a:t>Treatas</a:t>
            </a: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sym typeface="Wingdings" panose="05000000000000000000" pitchFamily="2" charset="2"/>
              </a:rPr>
              <a:t> to connect 2 different data sources</a:t>
            </a:r>
          </a:p>
        </p:txBody>
      </p:sp>
      <p:cxnSp>
        <p:nvCxnSpPr>
          <p:cNvPr id="23" name="Straight Connector 22">
            <a:extLst>
              <a:ext uri="{FF2B5EF4-FFF2-40B4-BE49-F238E27FC236}">
                <a16:creationId xmlns:a16="http://schemas.microsoft.com/office/drawing/2014/main" id="{1FEE37D3-2F75-721B-5E30-6CCE265F0085}"/>
              </a:ext>
            </a:extLst>
          </p:cNvPr>
          <p:cNvCxnSpPr/>
          <p:nvPr/>
        </p:nvCxnSpPr>
        <p:spPr>
          <a:xfrm>
            <a:off x="2565068" y="6163958"/>
            <a:ext cx="4292074"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4" name="ZoneTexte 9">
            <a:extLst>
              <a:ext uri="{FF2B5EF4-FFF2-40B4-BE49-F238E27FC236}">
                <a16:creationId xmlns:a16="http://schemas.microsoft.com/office/drawing/2014/main" id="{E553C769-D531-0361-12CF-9F6755863D61}"/>
              </a:ext>
            </a:extLst>
          </p:cNvPr>
          <p:cNvSpPr txBox="1"/>
          <p:nvPr/>
        </p:nvSpPr>
        <p:spPr>
          <a:xfrm rot="21449051">
            <a:off x="366250" y="6024785"/>
            <a:ext cx="1825298" cy="289441"/>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Start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with</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PowerBI</a:t>
            </a:r>
            <a:endPar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25" name="ZoneTexte 9">
            <a:extLst>
              <a:ext uri="{FF2B5EF4-FFF2-40B4-BE49-F238E27FC236}">
                <a16:creationId xmlns:a16="http://schemas.microsoft.com/office/drawing/2014/main" id="{24C9A3BE-ADFC-7843-6E25-669B07BDA7F3}"/>
              </a:ext>
            </a:extLst>
          </p:cNvPr>
          <p:cNvSpPr txBox="1"/>
          <p:nvPr/>
        </p:nvSpPr>
        <p:spPr>
          <a:xfrm>
            <a:off x="477415" y="6290882"/>
            <a:ext cx="1830242" cy="289441"/>
          </a:xfrm>
          <a:prstGeom prst="roundRect">
            <a:avLst/>
          </a:prstGeom>
          <a:solidFill>
            <a:srgbClr val="FFC0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From</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Rookie to Rock”</a:t>
            </a:r>
          </a:p>
        </p:txBody>
      </p:sp>
      <p:sp>
        <p:nvSpPr>
          <p:cNvPr id="26" name="Slide Number Placeholder 2">
            <a:extLst>
              <a:ext uri="{FF2B5EF4-FFF2-40B4-BE49-F238E27FC236}">
                <a16:creationId xmlns:a16="http://schemas.microsoft.com/office/drawing/2014/main" id="{49BCF616-48F9-EE0F-2B29-7E232220A5D0}"/>
              </a:ext>
            </a:extLst>
          </p:cNvPr>
          <p:cNvSpPr>
            <a:spLocks noGrp="1"/>
          </p:cNvSpPr>
          <p:nvPr>
            <p:ph type="sldNum" sz="quarter" idx="12"/>
          </p:nvPr>
        </p:nvSpPr>
        <p:spPr>
          <a:xfrm>
            <a:off x="5067926" y="6164959"/>
            <a:ext cx="154305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5BBE6-4D37-41ED-BFCF-2638F8B30031}" type="slidenum">
              <a:rPr kumimoji="0" lang="fr-FR" sz="1400" b="0" i="0" u="none" strike="noStrike" kern="1200" cap="none" spc="0" normalizeH="0" baseline="0" noProof="0" smtClean="0">
                <a:ln>
                  <a:noFill/>
                </a:ln>
                <a:solidFill>
                  <a:prstClr val="white"/>
                </a:solidFill>
                <a:effectLst/>
                <a:uLnTx/>
                <a:uFillTx/>
                <a:latin typeface="Comic Sans MS" panose="030F0702030302020204" pitchFamily="66"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fr-FR" sz="9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27" name="ZoneTexte 9">
            <a:extLst>
              <a:ext uri="{FF2B5EF4-FFF2-40B4-BE49-F238E27FC236}">
                <a16:creationId xmlns:a16="http://schemas.microsoft.com/office/drawing/2014/main" id="{44BC84EB-C184-FEE7-854A-137BBAEC1884}"/>
              </a:ext>
            </a:extLst>
          </p:cNvPr>
          <p:cNvSpPr txBox="1"/>
          <p:nvPr/>
        </p:nvSpPr>
        <p:spPr>
          <a:xfrm>
            <a:off x="2451534" y="6203373"/>
            <a:ext cx="4406466" cy="340519"/>
          </a:xfrm>
          <a:prstGeom prst="roundRect">
            <a:avLst/>
          </a:prstGeom>
          <a:noFill/>
        </p:spPr>
        <p:txBody>
          <a:bodyPr wrap="square" rtlCol="0">
            <a:spAutoFit/>
          </a:bodyPr>
          <a:lstStyle/>
          <a:p>
            <a:pPr lvl="0">
              <a:defRPr/>
            </a:pPr>
            <a:r>
              <a:rPr lang="en-US" sz="1400" b="1" dirty="0">
                <a:solidFill>
                  <a:prstClr val="white"/>
                </a:solidFill>
                <a:latin typeface="Comic Sans MS" panose="030F0702030302020204" pitchFamily="66" charset="0"/>
              </a:rPr>
              <a:t>Patou Tips #48 – Quick Guide of Calculate</a:t>
            </a:r>
            <a:endParaRPr lang="en-US" sz="1400" dirty="0">
              <a:solidFill>
                <a:prstClr val="white"/>
              </a:solidFill>
              <a:latin typeface="Comic Sans MS" panose="030F0702030302020204" pitchFamily="66" charset="0"/>
            </a:endParaRPr>
          </a:p>
        </p:txBody>
      </p:sp>
    </p:spTree>
    <p:extLst>
      <p:ext uri="{BB962C8B-B14F-4D97-AF65-F5344CB8AC3E}">
        <p14:creationId xmlns:p14="http://schemas.microsoft.com/office/powerpoint/2010/main" val="2314932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464B4E"/>
            </a:gs>
            <a:gs pos="1000">
              <a:srgbClr val="5D6162"/>
            </a:gs>
            <a:gs pos="17000">
              <a:srgbClr val="161316"/>
            </a:gs>
            <a:gs pos="100000">
              <a:srgbClr val="080609"/>
            </a:gs>
          </a:gsLst>
          <a:lin ang="16200000" scaled="1"/>
          <a:tileRect/>
        </a:gradFill>
        <a:effectLst/>
      </p:bgPr>
    </p:bg>
    <p:spTree>
      <p:nvGrpSpPr>
        <p:cNvPr id="1" name="">
          <a:extLst>
            <a:ext uri="{FF2B5EF4-FFF2-40B4-BE49-F238E27FC236}">
              <a16:creationId xmlns:a16="http://schemas.microsoft.com/office/drawing/2014/main" id="{FAC8920F-8903-931F-B7E4-CDA120FEAF74}"/>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1B1054E6-E01A-2B96-338B-DAE2C35F22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57" y="0"/>
            <a:ext cx="685628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Image 3" descr="Une image contenant dessin humoristique, sourire, Front, lunettes">
            <a:extLst>
              <a:ext uri="{FF2B5EF4-FFF2-40B4-BE49-F238E27FC236}">
                <a16:creationId xmlns:a16="http://schemas.microsoft.com/office/drawing/2014/main" id="{F1BDC44B-9F6E-1E63-ABF3-67031D18B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6694" y="176442"/>
            <a:ext cx="1055973" cy="1075896"/>
          </a:xfrm>
          <a:prstGeom prst="rect">
            <a:avLst/>
          </a:prstGeom>
        </p:spPr>
      </p:pic>
      <p:cxnSp>
        <p:nvCxnSpPr>
          <p:cNvPr id="32" name="Straight Connector 31">
            <a:extLst>
              <a:ext uri="{FF2B5EF4-FFF2-40B4-BE49-F238E27FC236}">
                <a16:creationId xmlns:a16="http://schemas.microsoft.com/office/drawing/2014/main" id="{A4D203C6-6C0B-5F08-5F1F-F303E3A1EF56}"/>
              </a:ext>
            </a:extLst>
          </p:cNvPr>
          <p:cNvCxnSpPr/>
          <p:nvPr/>
        </p:nvCxnSpPr>
        <p:spPr>
          <a:xfrm>
            <a:off x="2565068" y="6163958"/>
            <a:ext cx="4292074"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38" name="ZoneTexte 9">
            <a:extLst>
              <a:ext uri="{FF2B5EF4-FFF2-40B4-BE49-F238E27FC236}">
                <a16:creationId xmlns:a16="http://schemas.microsoft.com/office/drawing/2014/main" id="{E2AA3D1E-7FBF-C477-252A-17FE3FFC3986}"/>
              </a:ext>
            </a:extLst>
          </p:cNvPr>
          <p:cNvSpPr txBox="1"/>
          <p:nvPr/>
        </p:nvSpPr>
        <p:spPr>
          <a:xfrm rot="21449051">
            <a:off x="366250" y="6024785"/>
            <a:ext cx="1825298" cy="289441"/>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Start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with</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PowerBI</a:t>
            </a:r>
            <a:endPar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39" name="ZoneTexte 9">
            <a:extLst>
              <a:ext uri="{FF2B5EF4-FFF2-40B4-BE49-F238E27FC236}">
                <a16:creationId xmlns:a16="http://schemas.microsoft.com/office/drawing/2014/main" id="{7C7A0C0D-2C9E-F7AB-A1A1-8F2A5762B1A8}"/>
              </a:ext>
            </a:extLst>
          </p:cNvPr>
          <p:cNvSpPr txBox="1"/>
          <p:nvPr/>
        </p:nvSpPr>
        <p:spPr>
          <a:xfrm>
            <a:off x="477415" y="6290882"/>
            <a:ext cx="1830242" cy="289441"/>
          </a:xfrm>
          <a:prstGeom prst="roundRect">
            <a:avLst/>
          </a:prstGeom>
          <a:solidFill>
            <a:srgbClr val="FFC0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From</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Rookie to Rock”</a:t>
            </a:r>
          </a:p>
        </p:txBody>
      </p:sp>
      <p:sp>
        <p:nvSpPr>
          <p:cNvPr id="2" name="ZoneTexte 9">
            <a:extLst>
              <a:ext uri="{FF2B5EF4-FFF2-40B4-BE49-F238E27FC236}">
                <a16:creationId xmlns:a16="http://schemas.microsoft.com/office/drawing/2014/main" id="{2028BC59-2854-36FB-C533-AAD6F33F1D18}"/>
              </a:ext>
            </a:extLst>
          </p:cNvPr>
          <p:cNvSpPr txBox="1"/>
          <p:nvPr/>
        </p:nvSpPr>
        <p:spPr>
          <a:xfrm>
            <a:off x="2451534" y="6203373"/>
            <a:ext cx="4406466" cy="340519"/>
          </a:xfrm>
          <a:prstGeom prst="roundRect">
            <a:avLst/>
          </a:prstGeom>
          <a:noFill/>
        </p:spPr>
        <p:txBody>
          <a:bodyPr wrap="square" rtlCol="0">
            <a:spAutoFit/>
          </a:bodyPr>
          <a:lstStyle/>
          <a:p>
            <a:pPr lvl="0">
              <a:defRPr/>
            </a:pPr>
            <a:r>
              <a:rPr lang="en-US" sz="1400" b="1" dirty="0">
                <a:solidFill>
                  <a:prstClr val="white"/>
                </a:solidFill>
                <a:latin typeface="Comic Sans MS" panose="030F0702030302020204" pitchFamily="66" charset="0"/>
              </a:rPr>
              <a:t>Patou Tips #48 – Quick Guide of Calculate</a:t>
            </a:r>
            <a:endParaRPr lang="en-US" sz="1400" dirty="0">
              <a:solidFill>
                <a:prstClr val="white"/>
              </a:solidFill>
              <a:latin typeface="Comic Sans MS" panose="030F0702030302020204" pitchFamily="66" charset="0"/>
            </a:endParaRPr>
          </a:p>
        </p:txBody>
      </p:sp>
      <p:sp>
        <p:nvSpPr>
          <p:cNvPr id="19" name="ZoneTexte 1">
            <a:extLst>
              <a:ext uri="{FF2B5EF4-FFF2-40B4-BE49-F238E27FC236}">
                <a16:creationId xmlns:a16="http://schemas.microsoft.com/office/drawing/2014/main" id="{98CD2219-FAFF-AAA5-D1EF-8A6E40F2ABA1}"/>
              </a:ext>
            </a:extLst>
          </p:cNvPr>
          <p:cNvSpPr txBox="1"/>
          <p:nvPr/>
        </p:nvSpPr>
        <p:spPr>
          <a:xfrm>
            <a:off x="581025" y="1245736"/>
            <a:ext cx="5905501" cy="4577389"/>
          </a:xfrm>
          <a:prstGeom prst="roundRect">
            <a:avLst>
              <a:gd name="adj" fmla="val 0"/>
            </a:avLst>
          </a:prstGeom>
          <a:noFill/>
        </p:spPr>
        <p:txBody>
          <a:bodyPr wrap="square" lIns="72000" tIns="72000" rIns="72000" bIns="72000" rtlCol="0">
            <a:spAutoFit/>
          </a:bodyPr>
          <a:lstStyle/>
          <a:p>
            <a:pPr lvl="0">
              <a:defRPr/>
            </a:pPr>
            <a:r>
              <a:rPr lang="en-US" sz="1600" dirty="0">
                <a:solidFill>
                  <a:prstClr val="white"/>
                </a:solidFill>
                <a:latin typeface="Comic Sans MS" panose="030F0702030302020204" pitchFamily="66" charset="0"/>
              </a:rPr>
              <a:t>If you only need to know and understand one DAX formula, make it this one. </a:t>
            </a:r>
            <a:r>
              <a:rPr lang="en-US" sz="1600" b="1" dirty="0">
                <a:solidFill>
                  <a:srgbClr val="FFD200"/>
                </a:solidFill>
                <a:latin typeface="Comic Sans MS" panose="030F0702030302020204" pitchFamily="66" charset="0"/>
              </a:rPr>
              <a:t>CALCULATE</a:t>
            </a:r>
            <a:r>
              <a:rPr lang="en-US" sz="1600" dirty="0">
                <a:solidFill>
                  <a:prstClr val="white"/>
                </a:solidFill>
                <a:latin typeface="Comic Sans MS" panose="030F0702030302020204" pitchFamily="66" charset="0"/>
              </a:rPr>
              <a:t> is the most powerful function in the DAX language. In this new series we will explore step by step how this function works.</a:t>
            </a:r>
          </a:p>
          <a:p>
            <a:pPr lvl="0">
              <a:defRPr/>
            </a:pPr>
            <a:endParaRPr lang="en-US" sz="1600" dirty="0">
              <a:solidFill>
                <a:prstClr val="white"/>
              </a:solidFill>
              <a:latin typeface="Comic Sans MS" panose="030F0702030302020204" pitchFamily="66" charset="0"/>
            </a:endParaRPr>
          </a:p>
          <a:p>
            <a:pPr lvl="0">
              <a:defRPr/>
            </a:pPr>
            <a:r>
              <a:rPr lang="en-US" sz="1600" dirty="0">
                <a:solidFill>
                  <a:prstClr val="white"/>
                </a:solidFill>
                <a:latin typeface="Comic Sans MS" panose="030F0702030302020204" pitchFamily="66" charset="0"/>
              </a:rPr>
              <a:t>Syntax</a:t>
            </a:r>
          </a:p>
          <a:p>
            <a:pPr lvl="0">
              <a:defRPr/>
            </a:pPr>
            <a:endParaRPr lang="en-US" sz="1600" dirty="0">
              <a:solidFill>
                <a:prstClr val="white"/>
              </a:solidFill>
              <a:latin typeface="Comic Sans MS" panose="030F0702030302020204" pitchFamily="66" charset="0"/>
            </a:endParaRPr>
          </a:p>
          <a:p>
            <a:pPr lvl="0">
              <a:defRPr/>
            </a:pPr>
            <a:r>
              <a:rPr lang="en-US" sz="1600" dirty="0">
                <a:solidFill>
                  <a:srgbClr val="FFD200"/>
                </a:solidFill>
                <a:latin typeface="Comic Sans MS" panose="030F0702030302020204" pitchFamily="66" charset="0"/>
              </a:rPr>
              <a:t>CALCULATE</a:t>
            </a:r>
            <a:r>
              <a:rPr lang="en-US" sz="1600" dirty="0">
                <a:solidFill>
                  <a:prstClr val="white"/>
                </a:solidFill>
                <a:latin typeface="Comic Sans MS" panose="030F0702030302020204" pitchFamily="66" charset="0"/>
              </a:rPr>
              <a:t> (  </a:t>
            </a:r>
            <a:r>
              <a:rPr lang="en-US" sz="1600" dirty="0">
                <a:solidFill>
                  <a:srgbClr val="FF6E40"/>
                </a:solidFill>
                <a:latin typeface="Comic Sans MS" panose="030F0702030302020204" pitchFamily="66" charset="0"/>
              </a:rPr>
              <a:t>Expression</a:t>
            </a:r>
            <a:r>
              <a:rPr lang="en-US" sz="1600" dirty="0">
                <a:solidFill>
                  <a:prstClr val="white"/>
                </a:solidFill>
                <a:latin typeface="Comic Sans MS" panose="030F0702030302020204" pitchFamily="66" charset="0"/>
              </a:rPr>
              <a:t>, </a:t>
            </a:r>
            <a:r>
              <a:rPr lang="en-US" sz="1600" dirty="0">
                <a:solidFill>
                  <a:schemeClr val="bg1"/>
                </a:solidFill>
                <a:latin typeface="Comic Sans MS" panose="030F0702030302020204" pitchFamily="66" charset="0"/>
              </a:rPr>
              <a:t>Filter 1, Filter 2, …, Filter n</a:t>
            </a:r>
            <a:r>
              <a:rPr lang="en-US" sz="1600" dirty="0">
                <a:solidFill>
                  <a:prstClr val="white"/>
                </a:solidFill>
                <a:latin typeface="Comic Sans MS" panose="030F0702030302020204" pitchFamily="66" charset="0"/>
              </a:rPr>
              <a:t>)</a:t>
            </a:r>
          </a:p>
          <a:p>
            <a:pPr lvl="0">
              <a:defRPr/>
            </a:pPr>
            <a:endParaRPr lang="en-US" sz="1600" dirty="0">
              <a:solidFill>
                <a:prstClr val="white"/>
              </a:solidFill>
              <a:latin typeface="Comic Sans MS" panose="030F0702030302020204" pitchFamily="66" charset="0"/>
            </a:endParaRPr>
          </a:p>
          <a:p>
            <a:pPr lvl="0">
              <a:defRPr/>
            </a:pPr>
            <a:endParaRPr lang="en-US" sz="1600" dirty="0">
              <a:solidFill>
                <a:prstClr val="white"/>
              </a:solidFill>
              <a:latin typeface="Comic Sans MS" panose="030F0702030302020204" pitchFamily="66" charset="0"/>
            </a:endParaRPr>
          </a:p>
          <a:p>
            <a:pPr lvl="0">
              <a:defRPr/>
            </a:pPr>
            <a:r>
              <a:rPr lang="en-US" sz="1600" u="sng" dirty="0">
                <a:solidFill>
                  <a:prstClr val="white"/>
                </a:solidFill>
                <a:latin typeface="Comic Sans MS" panose="030F0702030302020204" pitchFamily="66" charset="0"/>
              </a:rPr>
              <a:t>Definition</a:t>
            </a:r>
          </a:p>
          <a:p>
            <a:pPr lvl="0">
              <a:defRPr/>
            </a:pPr>
            <a:r>
              <a:rPr lang="en-US" sz="1600" dirty="0">
                <a:solidFill>
                  <a:prstClr val="white"/>
                </a:solidFill>
                <a:latin typeface="Comic Sans MS" panose="030F0702030302020204" pitchFamily="66" charset="0"/>
              </a:rPr>
              <a:t>Evaluates an expression based on a context modified by filters and returns a single value of any type (Scalar).</a:t>
            </a:r>
          </a:p>
          <a:p>
            <a:pPr lvl="0">
              <a:defRPr/>
            </a:pPr>
            <a:endParaRPr lang="en-US" sz="1600" dirty="0">
              <a:solidFill>
                <a:prstClr val="white"/>
              </a:solidFill>
              <a:latin typeface="Comic Sans MS" panose="030F0702030302020204" pitchFamily="66" charset="0"/>
            </a:endParaRPr>
          </a:p>
          <a:p>
            <a:pPr marL="285750" indent="-285750">
              <a:buFont typeface="Wingdings" panose="05000000000000000000" pitchFamily="2" charset="2"/>
              <a:buChar char="ü"/>
              <a:defRPr/>
            </a:pPr>
            <a:r>
              <a:rPr lang="en-US" sz="1600" dirty="0">
                <a:solidFill>
                  <a:prstClr val="white"/>
                </a:solidFill>
                <a:latin typeface="Comic Sans MS" panose="030F0702030302020204" pitchFamily="66" charset="0"/>
              </a:rPr>
              <a:t>Note 1: The project's modeling structure must be taken into account.</a:t>
            </a:r>
          </a:p>
          <a:p>
            <a:pPr marL="285750" indent="-285750">
              <a:buFont typeface="Wingdings" panose="05000000000000000000" pitchFamily="2" charset="2"/>
              <a:buChar char="ü"/>
              <a:defRPr/>
            </a:pPr>
            <a:r>
              <a:rPr lang="en-US" sz="1600" dirty="0">
                <a:solidFill>
                  <a:prstClr val="white"/>
                </a:solidFill>
                <a:latin typeface="Comic Sans MS" panose="030F0702030302020204" pitchFamily="66" charset="0"/>
              </a:rPr>
              <a:t>Note 2: The number of filters applied can be very large.</a:t>
            </a:r>
          </a:p>
          <a:p>
            <a:pPr lvl="0">
              <a:defRPr/>
            </a:pPr>
            <a:endParaRPr lang="en-US" sz="1600" dirty="0">
              <a:solidFill>
                <a:prstClr val="white"/>
              </a:solidFill>
              <a:latin typeface="Comic Sans MS" panose="030F0702030302020204" pitchFamily="66" charset="0"/>
            </a:endParaRPr>
          </a:p>
        </p:txBody>
      </p:sp>
      <p:sp>
        <p:nvSpPr>
          <p:cNvPr id="8" name="Slide Number Placeholder 2">
            <a:extLst>
              <a:ext uri="{FF2B5EF4-FFF2-40B4-BE49-F238E27FC236}">
                <a16:creationId xmlns:a16="http://schemas.microsoft.com/office/drawing/2014/main" id="{1AFC7BBE-1145-D49D-CA8B-291F0E1F46ED}"/>
              </a:ext>
            </a:extLst>
          </p:cNvPr>
          <p:cNvSpPr>
            <a:spLocks noGrp="1"/>
          </p:cNvSpPr>
          <p:nvPr>
            <p:ph type="sldNum" sz="quarter" idx="12"/>
          </p:nvPr>
        </p:nvSpPr>
        <p:spPr>
          <a:xfrm>
            <a:off x="5067926" y="6164959"/>
            <a:ext cx="154305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5BBE6-4D37-41ED-BFCF-2638F8B30031}" type="slidenum">
              <a:rPr kumimoji="0" lang="fr-FR" sz="1400" b="0" i="0" u="none" strike="noStrike" kern="1200" cap="none" spc="0" normalizeH="0" baseline="0" noProof="0" smtClean="0">
                <a:ln>
                  <a:noFill/>
                </a:ln>
                <a:solidFill>
                  <a:prstClr val="white"/>
                </a:solidFill>
                <a:effectLst/>
                <a:uLnTx/>
                <a:uFillTx/>
                <a:latin typeface="Comic Sans MS" panose="030F0702030302020204" pitchFamily="66"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fr-FR" sz="9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7" name="Rectangle: Rounded Corners 6">
            <a:extLst>
              <a:ext uri="{FF2B5EF4-FFF2-40B4-BE49-F238E27FC236}">
                <a16:creationId xmlns:a16="http://schemas.microsoft.com/office/drawing/2014/main" id="{C006BF12-863A-DB13-868F-E15F0E44576B}"/>
              </a:ext>
            </a:extLst>
          </p:cNvPr>
          <p:cNvSpPr/>
          <p:nvPr/>
        </p:nvSpPr>
        <p:spPr>
          <a:xfrm>
            <a:off x="523956" y="2859008"/>
            <a:ext cx="5641174" cy="575763"/>
          </a:xfrm>
          <a:prstGeom prst="roundRect">
            <a:avLst>
              <a:gd name="adj" fmla="val 8015"/>
            </a:avLst>
          </a:prstGeom>
          <a:noFill/>
          <a:ln w="38100">
            <a:solidFill>
              <a:srgbClr val="FF6E4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ZoneTexte 10">
            <a:extLst>
              <a:ext uri="{FF2B5EF4-FFF2-40B4-BE49-F238E27FC236}">
                <a16:creationId xmlns:a16="http://schemas.microsoft.com/office/drawing/2014/main" id="{9EC70E4A-52F1-F446-79E9-45B0622942BD}"/>
              </a:ext>
            </a:extLst>
          </p:cNvPr>
          <p:cNvSpPr txBox="1"/>
          <p:nvPr/>
        </p:nvSpPr>
        <p:spPr>
          <a:xfrm>
            <a:off x="581025" y="328653"/>
            <a:ext cx="5210175"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About CALCULATE (1/3)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Syntax and definition</a:t>
            </a:r>
            <a:endPar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endParaRPr>
          </a:p>
        </p:txBody>
      </p:sp>
    </p:spTree>
    <p:extLst>
      <p:ext uri="{BB962C8B-B14F-4D97-AF65-F5344CB8AC3E}">
        <p14:creationId xmlns:p14="http://schemas.microsoft.com/office/powerpoint/2010/main" val="9922592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464B4E"/>
            </a:gs>
            <a:gs pos="1000">
              <a:srgbClr val="5D6162"/>
            </a:gs>
            <a:gs pos="17000">
              <a:srgbClr val="161316"/>
            </a:gs>
            <a:gs pos="100000">
              <a:srgbClr val="080609"/>
            </a:gs>
          </a:gsLst>
          <a:lin ang="16200000" scaled="1"/>
          <a:tileRect/>
        </a:gradFill>
        <a:effectLst/>
      </p:bgPr>
    </p:bg>
    <p:spTree>
      <p:nvGrpSpPr>
        <p:cNvPr id="1" name="">
          <a:extLst>
            <a:ext uri="{FF2B5EF4-FFF2-40B4-BE49-F238E27FC236}">
              <a16:creationId xmlns:a16="http://schemas.microsoft.com/office/drawing/2014/main" id="{30887A88-6F7B-3C66-CA50-302D52755F5E}"/>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2158ECAF-C208-BF01-A249-F9A13462D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57" y="0"/>
            <a:ext cx="685628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Image 3" descr="Une image contenant dessin humoristique, sourire, Front, lunettes">
            <a:extLst>
              <a:ext uri="{FF2B5EF4-FFF2-40B4-BE49-F238E27FC236}">
                <a16:creationId xmlns:a16="http://schemas.microsoft.com/office/drawing/2014/main" id="{4024103E-8B3B-CBA2-A750-334F269C5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6694" y="176442"/>
            <a:ext cx="1055973" cy="1075896"/>
          </a:xfrm>
          <a:prstGeom prst="rect">
            <a:avLst/>
          </a:prstGeom>
        </p:spPr>
      </p:pic>
      <p:sp>
        <p:nvSpPr>
          <p:cNvPr id="19" name="ZoneTexte 1">
            <a:extLst>
              <a:ext uri="{FF2B5EF4-FFF2-40B4-BE49-F238E27FC236}">
                <a16:creationId xmlns:a16="http://schemas.microsoft.com/office/drawing/2014/main" id="{983080F0-7849-2ADE-5671-14062D4FB8D7}"/>
              </a:ext>
            </a:extLst>
          </p:cNvPr>
          <p:cNvSpPr txBox="1"/>
          <p:nvPr/>
        </p:nvSpPr>
        <p:spPr>
          <a:xfrm>
            <a:off x="428654" y="1226799"/>
            <a:ext cx="6085405" cy="2607619"/>
          </a:xfrm>
          <a:prstGeom prst="roundRect">
            <a:avLst>
              <a:gd name="adj" fmla="val 0"/>
            </a:avLst>
          </a:prstGeom>
          <a:noFill/>
        </p:spPr>
        <p:txBody>
          <a:bodyPr wrap="square" lIns="72000" tIns="72000" rIns="72000" bIns="7200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600" i="0" u="none" strike="noStrike" kern="1200" cap="none" spc="0" normalizeH="0" baseline="0" noProof="0" dirty="0" err="1">
                <a:ln>
                  <a:noFill/>
                </a:ln>
                <a:solidFill>
                  <a:prstClr val="white"/>
                </a:solidFill>
                <a:effectLst/>
                <a:uLnTx/>
                <a:uFillTx/>
                <a:latin typeface="Comic Sans MS" panose="030F0702030302020204" pitchFamily="66" charset="0"/>
                <a:ea typeface="+mn-ea"/>
                <a:cs typeface="+mn-cs"/>
              </a:rPr>
              <a:t>Treat</a:t>
            </a:r>
            <a:r>
              <a:rPr kumimoji="0" lang="fr-FR" sz="160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 the </a:t>
            </a:r>
            <a:r>
              <a:rPr kumimoji="0" lang="fr-FR" sz="1600" i="0" u="none" strike="noStrike" kern="1200" cap="none" spc="0" normalizeH="0" baseline="0" noProof="0" dirty="0" err="1">
                <a:ln>
                  <a:noFill/>
                </a:ln>
                <a:solidFill>
                  <a:prstClr val="white"/>
                </a:solidFill>
                <a:effectLst/>
                <a:uLnTx/>
                <a:uFillTx/>
                <a:latin typeface="Comic Sans MS" panose="030F0702030302020204" pitchFamily="66" charset="0"/>
                <a:ea typeface="+mn-ea"/>
                <a:cs typeface="+mn-cs"/>
              </a:rPr>
              <a:t>columns</a:t>
            </a:r>
            <a:r>
              <a:rPr kumimoji="0" lang="fr-FR" sz="160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 of the input table (SALES) as </a:t>
            </a:r>
            <a:r>
              <a:rPr kumimoji="0" lang="fr-FR" sz="1600" i="0" u="none" strike="noStrike" kern="1200" cap="none" spc="0" normalizeH="0" baseline="0" noProof="0" dirty="0" err="1">
                <a:ln>
                  <a:noFill/>
                </a:ln>
                <a:solidFill>
                  <a:prstClr val="white"/>
                </a:solidFill>
                <a:effectLst/>
                <a:uLnTx/>
                <a:uFillTx/>
                <a:latin typeface="Comic Sans MS" panose="030F0702030302020204" pitchFamily="66" charset="0"/>
                <a:ea typeface="+mn-ea"/>
                <a:cs typeface="+mn-cs"/>
              </a:rPr>
              <a:t>column</a:t>
            </a:r>
            <a:r>
              <a:rPr kumimoji="0" lang="fr-FR" sz="160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 </a:t>
            </a:r>
            <a:r>
              <a:rPr kumimoji="0" lang="fr-FR" sz="1600" i="0" u="none" strike="noStrike" kern="1200" cap="none" spc="0" normalizeH="0" baseline="0" noProof="0" dirty="0" err="1">
                <a:ln>
                  <a:noFill/>
                </a:ln>
                <a:solidFill>
                  <a:prstClr val="white"/>
                </a:solidFill>
                <a:effectLst/>
                <a:uLnTx/>
                <a:uFillTx/>
                <a:latin typeface="Comic Sans MS" panose="030F0702030302020204" pitchFamily="66" charset="0"/>
                <a:ea typeface="+mn-ea"/>
                <a:cs typeface="+mn-cs"/>
              </a:rPr>
              <a:t>from</a:t>
            </a:r>
            <a:r>
              <a:rPr kumimoji="0" lang="fr-FR" sz="160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 </a:t>
            </a:r>
            <a:r>
              <a:rPr kumimoji="0" lang="fr-FR" sz="1600" i="0" u="none" strike="noStrike" kern="1200" cap="none" spc="0" normalizeH="0" baseline="0" noProof="0" dirty="0" err="1">
                <a:ln>
                  <a:noFill/>
                </a:ln>
                <a:solidFill>
                  <a:prstClr val="white"/>
                </a:solidFill>
                <a:effectLst/>
                <a:uLnTx/>
                <a:uFillTx/>
                <a:latin typeface="Comic Sans MS" panose="030F0702030302020204" pitchFamily="66" charset="0"/>
                <a:ea typeface="+mn-ea"/>
                <a:cs typeface="+mn-cs"/>
              </a:rPr>
              <a:t>other</a:t>
            </a:r>
            <a:r>
              <a:rPr kumimoji="0" lang="fr-FR" sz="160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 table (COSTS).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6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Costs with </a:t>
            </a:r>
            <a:r>
              <a:rPr kumimoji="0" lang="en-US" sz="1400" b="1" i="0" u="none" strike="noStrike" kern="1200" cap="none" spc="0" normalizeH="0" baseline="0" noProof="0" dirty="0" err="1">
                <a:ln>
                  <a:noFill/>
                </a:ln>
                <a:solidFill>
                  <a:srgbClr val="FFD200"/>
                </a:solidFill>
                <a:effectLst/>
                <a:uLnTx/>
                <a:uFillTx/>
                <a:latin typeface="Comic Sans MS" panose="030F0702030302020204" pitchFamily="66" charset="0"/>
                <a:ea typeface="+mn-ea"/>
                <a:cs typeface="+mn-cs"/>
              </a:rPr>
              <a:t>Treatas</a:t>
            </a:r>
            <a:r>
              <a:rPr kumimoji="0" lang="en-US" sz="14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 </a:t>
            </a:r>
            <a:r>
              <a:rPr kumimoji="0" lang="en-US" sz="14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CALCULATE(SUM(Costs[Costs]),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    TREATAS(VALUES(Sales[Shop]),Costs[Shop])</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40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Note, VALUES </a:t>
            </a:r>
            <a:r>
              <a:rPr kumimoji="0" lang="fr-FR" sz="1400" i="0" u="none" strike="noStrike" kern="1200" cap="none" spc="0" normalizeH="0" baseline="0" noProof="0" dirty="0" err="1">
                <a:ln>
                  <a:noFill/>
                </a:ln>
                <a:solidFill>
                  <a:prstClr val="white"/>
                </a:solidFill>
                <a:effectLst/>
                <a:uLnTx/>
                <a:uFillTx/>
                <a:latin typeface="Comic Sans MS" panose="030F0702030302020204" pitchFamily="66" charset="0"/>
                <a:ea typeface="+mn-ea"/>
                <a:cs typeface="+mn-cs"/>
              </a:rPr>
              <a:t>search</a:t>
            </a:r>
            <a:r>
              <a:rPr kumimoji="0" lang="fr-FR" sz="140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 all the unique values </a:t>
            </a:r>
            <a:r>
              <a:rPr kumimoji="0" lang="fr-FR" sz="1400" i="0" u="none" strike="noStrike" kern="1200" cap="none" spc="0" normalizeH="0" baseline="0" noProof="0" dirty="0" err="1">
                <a:ln>
                  <a:noFill/>
                </a:ln>
                <a:solidFill>
                  <a:prstClr val="white"/>
                </a:solidFill>
                <a:effectLst/>
                <a:uLnTx/>
                <a:uFillTx/>
                <a:latin typeface="Comic Sans MS" panose="030F0702030302020204" pitchFamily="66" charset="0"/>
                <a:ea typeface="+mn-ea"/>
                <a:cs typeface="+mn-cs"/>
              </a:rPr>
              <a:t>from</a:t>
            </a:r>
            <a:r>
              <a:rPr kumimoji="0" lang="fr-FR" sz="140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 the input table. This pattern </a:t>
            </a:r>
            <a:r>
              <a:rPr kumimoji="0" lang="fr-FR" sz="1400" i="0" u="none" strike="noStrike" kern="1200" cap="none" spc="0" normalizeH="0" baseline="0" noProof="0" dirty="0" err="1">
                <a:ln>
                  <a:noFill/>
                </a:ln>
                <a:solidFill>
                  <a:prstClr val="white"/>
                </a:solidFill>
                <a:effectLst/>
                <a:uLnTx/>
                <a:uFillTx/>
                <a:latin typeface="Comic Sans MS" panose="030F0702030302020204" pitchFamily="66" charset="0"/>
                <a:ea typeface="+mn-ea"/>
                <a:cs typeface="+mn-cs"/>
              </a:rPr>
              <a:t>is</a:t>
            </a:r>
            <a:r>
              <a:rPr kumimoji="0" lang="fr-FR" sz="140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 </a:t>
            </a:r>
            <a:r>
              <a:rPr kumimoji="0" lang="fr-FR" sz="1400" i="0" u="none" strike="noStrike" kern="1200" cap="none" spc="0" normalizeH="0" baseline="0" noProof="0" dirty="0" err="1">
                <a:ln>
                  <a:noFill/>
                </a:ln>
                <a:solidFill>
                  <a:prstClr val="white"/>
                </a:solidFill>
                <a:effectLst/>
                <a:uLnTx/>
                <a:uFillTx/>
                <a:latin typeface="Comic Sans MS" panose="030F0702030302020204" pitchFamily="66" charset="0"/>
                <a:ea typeface="+mn-ea"/>
                <a:cs typeface="+mn-cs"/>
              </a:rPr>
              <a:t>really</a:t>
            </a:r>
            <a:r>
              <a:rPr kumimoji="0" lang="fr-FR" sz="140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 </a:t>
            </a:r>
            <a:r>
              <a:rPr kumimoji="0" lang="fr-FR" sz="1400" i="0" u="none" strike="noStrike" kern="1200" cap="none" spc="0" normalizeH="0" baseline="0" noProof="0" dirty="0" err="1">
                <a:ln>
                  <a:noFill/>
                </a:ln>
                <a:solidFill>
                  <a:prstClr val="white"/>
                </a:solidFill>
                <a:effectLst/>
                <a:uLnTx/>
                <a:uFillTx/>
                <a:latin typeface="Comic Sans MS" panose="030F0702030302020204" pitchFamily="66" charset="0"/>
                <a:ea typeface="+mn-ea"/>
                <a:cs typeface="+mn-cs"/>
              </a:rPr>
              <a:t>usefull</a:t>
            </a:r>
            <a:r>
              <a:rPr kumimoji="0" lang="fr-FR" sz="140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a:t>
            </a:r>
          </a:p>
        </p:txBody>
      </p:sp>
      <p:pic>
        <p:nvPicPr>
          <p:cNvPr id="5" name="Picture 4">
            <a:extLst>
              <a:ext uri="{FF2B5EF4-FFF2-40B4-BE49-F238E27FC236}">
                <a16:creationId xmlns:a16="http://schemas.microsoft.com/office/drawing/2014/main" id="{A64F1E91-EC78-297A-268D-F05D9D0E0B49}"/>
              </a:ext>
            </a:extLst>
          </p:cNvPr>
          <p:cNvPicPr>
            <a:picLocks noChangeAspect="1"/>
          </p:cNvPicPr>
          <p:nvPr/>
        </p:nvPicPr>
        <p:blipFill>
          <a:blip r:embed="rId3"/>
          <a:stretch>
            <a:fillRect/>
          </a:stretch>
        </p:blipFill>
        <p:spPr>
          <a:xfrm>
            <a:off x="2911836" y="4091115"/>
            <a:ext cx="2612271" cy="1787954"/>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sp>
        <p:nvSpPr>
          <p:cNvPr id="32" name="Left Brace 31">
            <a:extLst>
              <a:ext uri="{FF2B5EF4-FFF2-40B4-BE49-F238E27FC236}">
                <a16:creationId xmlns:a16="http://schemas.microsoft.com/office/drawing/2014/main" id="{DE9F58EE-7C54-EBAB-F4F6-710BEAF9291D}"/>
              </a:ext>
            </a:extLst>
          </p:cNvPr>
          <p:cNvSpPr/>
          <p:nvPr/>
        </p:nvSpPr>
        <p:spPr>
          <a:xfrm rot="16200000">
            <a:off x="2461106" y="1908619"/>
            <a:ext cx="332780" cy="1833971"/>
          </a:xfrm>
          <a:prstGeom prst="leftBrace">
            <a:avLst/>
          </a:prstGeom>
          <a:ln>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3" name="Left Brace 32">
            <a:extLst>
              <a:ext uri="{FF2B5EF4-FFF2-40B4-BE49-F238E27FC236}">
                <a16:creationId xmlns:a16="http://schemas.microsoft.com/office/drawing/2014/main" id="{35DD6ED7-E56F-3CD5-CB04-102C3150E96A}"/>
              </a:ext>
            </a:extLst>
          </p:cNvPr>
          <p:cNvSpPr/>
          <p:nvPr/>
        </p:nvSpPr>
        <p:spPr>
          <a:xfrm rot="16200000">
            <a:off x="4003540" y="2344571"/>
            <a:ext cx="332780" cy="962067"/>
          </a:xfrm>
          <a:prstGeom prst="leftBrace">
            <a:avLst/>
          </a:prstGeom>
          <a:ln>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5" name="TextBox 34">
            <a:extLst>
              <a:ext uri="{FF2B5EF4-FFF2-40B4-BE49-F238E27FC236}">
                <a16:creationId xmlns:a16="http://schemas.microsoft.com/office/drawing/2014/main" id="{A314275A-447E-D6F8-B595-963279A8985C}"/>
              </a:ext>
            </a:extLst>
          </p:cNvPr>
          <p:cNvSpPr txBox="1"/>
          <p:nvPr/>
        </p:nvSpPr>
        <p:spPr>
          <a:xfrm>
            <a:off x="1710510" y="2994885"/>
            <a:ext cx="1833972" cy="276999"/>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E97132"/>
                </a:solidFill>
                <a:effectLst/>
                <a:uLnTx/>
                <a:uFillTx/>
                <a:latin typeface="Comic Sans MS" panose="030F0702030302020204" pitchFamily="66" charset="0"/>
                <a:ea typeface="+mn-ea"/>
                <a:cs typeface="+mn-cs"/>
              </a:rPr>
              <a:t>Input table</a:t>
            </a:r>
            <a:endParaRPr kumimoji="0" lang="fr-FR" sz="1200" b="0" i="0" u="none" strike="noStrike" kern="1200" cap="none" spc="0" normalizeH="0" baseline="0" noProof="0" dirty="0">
              <a:ln>
                <a:noFill/>
              </a:ln>
              <a:solidFill>
                <a:srgbClr val="E97132"/>
              </a:solidFill>
              <a:effectLst/>
              <a:uLnTx/>
              <a:uFillTx/>
              <a:latin typeface="Aptos" panose="02110004020202020204"/>
              <a:ea typeface="+mn-ea"/>
              <a:cs typeface="+mn-cs"/>
            </a:endParaRPr>
          </a:p>
        </p:txBody>
      </p:sp>
      <p:sp>
        <p:nvSpPr>
          <p:cNvPr id="36" name="TextBox 35">
            <a:extLst>
              <a:ext uri="{FF2B5EF4-FFF2-40B4-BE49-F238E27FC236}">
                <a16:creationId xmlns:a16="http://schemas.microsoft.com/office/drawing/2014/main" id="{3A3FF921-3F50-8FC0-2B4D-E03C8748F31F}"/>
              </a:ext>
            </a:extLst>
          </p:cNvPr>
          <p:cNvSpPr txBox="1"/>
          <p:nvPr/>
        </p:nvSpPr>
        <p:spPr>
          <a:xfrm>
            <a:off x="3613484" y="2994885"/>
            <a:ext cx="1106478" cy="276999"/>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srgbClr val="E97132"/>
                </a:solidFill>
                <a:effectLst/>
                <a:uLnTx/>
                <a:uFillTx/>
                <a:latin typeface="Comic Sans MS" panose="030F0702030302020204" pitchFamily="66" charset="0"/>
                <a:ea typeface="+mn-ea"/>
                <a:cs typeface="+mn-cs"/>
              </a:rPr>
              <a:t>Other</a:t>
            </a:r>
            <a:r>
              <a:rPr kumimoji="0" lang="fr-FR" sz="1200" b="0" i="0" u="none" strike="noStrike" kern="1200" cap="none" spc="0" normalizeH="0" baseline="0" noProof="0" dirty="0">
                <a:ln>
                  <a:noFill/>
                </a:ln>
                <a:solidFill>
                  <a:srgbClr val="E97132"/>
                </a:solidFill>
                <a:effectLst/>
                <a:uLnTx/>
                <a:uFillTx/>
                <a:latin typeface="Comic Sans MS" panose="030F0702030302020204" pitchFamily="66" charset="0"/>
                <a:ea typeface="+mn-ea"/>
                <a:cs typeface="+mn-cs"/>
              </a:rPr>
              <a:t> table</a:t>
            </a:r>
            <a:endParaRPr kumimoji="0" lang="fr-FR" sz="1200" b="0" i="0" u="none" strike="noStrike" kern="1200" cap="none" spc="0" normalizeH="0" baseline="0" noProof="0" dirty="0">
              <a:ln>
                <a:noFill/>
              </a:ln>
              <a:solidFill>
                <a:srgbClr val="E97132"/>
              </a:solidFill>
              <a:effectLst/>
              <a:uLnTx/>
              <a:uFillTx/>
              <a:latin typeface="Aptos" panose="02110004020202020204"/>
              <a:ea typeface="+mn-ea"/>
              <a:cs typeface="+mn-cs"/>
            </a:endParaRPr>
          </a:p>
        </p:txBody>
      </p:sp>
      <p:pic>
        <p:nvPicPr>
          <p:cNvPr id="37" name="Picture 36">
            <a:extLst>
              <a:ext uri="{FF2B5EF4-FFF2-40B4-BE49-F238E27FC236}">
                <a16:creationId xmlns:a16="http://schemas.microsoft.com/office/drawing/2014/main" id="{E7F5464C-60FE-65D1-EEA9-CEDB2FE1EB4C}"/>
              </a:ext>
            </a:extLst>
          </p:cNvPr>
          <p:cNvPicPr>
            <a:picLocks noChangeAspect="1"/>
          </p:cNvPicPr>
          <p:nvPr/>
        </p:nvPicPr>
        <p:blipFill>
          <a:blip r:embed="rId4"/>
          <a:stretch>
            <a:fillRect/>
          </a:stretch>
        </p:blipFill>
        <p:spPr>
          <a:xfrm>
            <a:off x="1096495" y="4106860"/>
            <a:ext cx="890575" cy="1626876"/>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sp>
        <p:nvSpPr>
          <p:cNvPr id="38" name="Rectangle : coins arrondis 7">
            <a:extLst>
              <a:ext uri="{FF2B5EF4-FFF2-40B4-BE49-F238E27FC236}">
                <a16:creationId xmlns:a16="http://schemas.microsoft.com/office/drawing/2014/main" id="{2CF53D28-0352-F5E7-AF2B-EB7A8F104D76}"/>
              </a:ext>
            </a:extLst>
          </p:cNvPr>
          <p:cNvSpPr/>
          <p:nvPr/>
        </p:nvSpPr>
        <p:spPr>
          <a:xfrm>
            <a:off x="4020278" y="4213797"/>
            <a:ext cx="924473" cy="1665271"/>
          </a:xfrm>
          <a:prstGeom prst="roundRect">
            <a:avLst>
              <a:gd name="adj" fmla="val 8537"/>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9" name="Rectangle : coins arrondis 7">
            <a:extLst>
              <a:ext uri="{FF2B5EF4-FFF2-40B4-BE49-F238E27FC236}">
                <a16:creationId xmlns:a16="http://schemas.microsoft.com/office/drawing/2014/main" id="{2D44D255-D8CB-75FB-EDB1-AA2A50FECD2F}"/>
              </a:ext>
            </a:extLst>
          </p:cNvPr>
          <p:cNvSpPr/>
          <p:nvPr/>
        </p:nvSpPr>
        <p:spPr>
          <a:xfrm>
            <a:off x="270045" y="1950724"/>
            <a:ext cx="6244013" cy="1960473"/>
          </a:xfrm>
          <a:prstGeom prst="roundRect">
            <a:avLst>
              <a:gd name="adj" fmla="val 8537"/>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0" name="Graphique 47" descr="Retour (droite à gauche)">
            <a:extLst>
              <a:ext uri="{FF2B5EF4-FFF2-40B4-BE49-F238E27FC236}">
                <a16:creationId xmlns:a16="http://schemas.microsoft.com/office/drawing/2014/main" id="{98F7AE95-63C7-BE69-659D-CE4DBBCDD3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3221770" flipH="1">
            <a:off x="3667963" y="3703310"/>
            <a:ext cx="841691" cy="437193"/>
          </a:xfrm>
          <a:prstGeom prst="rect">
            <a:avLst/>
          </a:prstGeom>
        </p:spPr>
      </p:pic>
      <p:sp>
        <p:nvSpPr>
          <p:cNvPr id="41" name="Rectangle : coins arrondis 7">
            <a:extLst>
              <a:ext uri="{FF2B5EF4-FFF2-40B4-BE49-F238E27FC236}">
                <a16:creationId xmlns:a16="http://schemas.microsoft.com/office/drawing/2014/main" id="{5EE2542D-1540-8CF1-86F3-5EB37D3010E6}"/>
              </a:ext>
            </a:extLst>
          </p:cNvPr>
          <p:cNvSpPr/>
          <p:nvPr/>
        </p:nvSpPr>
        <p:spPr>
          <a:xfrm>
            <a:off x="1603848" y="4281128"/>
            <a:ext cx="430381" cy="1452608"/>
          </a:xfrm>
          <a:prstGeom prst="roundRect">
            <a:avLst>
              <a:gd name="adj" fmla="val 8537"/>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2" name="Graphique 47" descr="Retour (droite à gauche)">
            <a:extLst>
              <a:ext uri="{FF2B5EF4-FFF2-40B4-BE49-F238E27FC236}">
                <a16:creationId xmlns:a16="http://schemas.microsoft.com/office/drawing/2014/main" id="{C5006CCC-4BF8-84D2-B158-6E1C637B34E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87070" y="4604321"/>
            <a:ext cx="963583" cy="500506"/>
          </a:xfrm>
          <a:prstGeom prst="rect">
            <a:avLst/>
          </a:prstGeom>
        </p:spPr>
      </p:pic>
      <p:sp>
        <p:nvSpPr>
          <p:cNvPr id="9" name="ZoneTexte 10">
            <a:extLst>
              <a:ext uri="{FF2B5EF4-FFF2-40B4-BE49-F238E27FC236}">
                <a16:creationId xmlns:a16="http://schemas.microsoft.com/office/drawing/2014/main" id="{6C7AFFC1-2451-A656-D0A0-06CC34F3BCEF}"/>
              </a:ext>
            </a:extLst>
          </p:cNvPr>
          <p:cNvSpPr txBox="1"/>
          <p:nvPr/>
        </p:nvSpPr>
        <p:spPr>
          <a:xfrm>
            <a:off x="454520" y="328653"/>
            <a:ext cx="533668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CALCULATE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sym typeface="Wingdings" panose="05000000000000000000" pitchFamily="2" charset="2"/>
              </a:rPr>
              <a:t>Use </a:t>
            </a:r>
            <a:r>
              <a:rPr kumimoji="0" lang="en-US" sz="1600" b="0" i="0" u="none" strike="noStrike" kern="1200" cap="none" spc="0" normalizeH="0" baseline="0" noProof="0" dirty="0" err="1">
                <a:ln>
                  <a:noFill/>
                </a:ln>
                <a:solidFill>
                  <a:prstClr val="white"/>
                </a:solidFill>
                <a:effectLst/>
                <a:uLnTx/>
                <a:uFillTx/>
                <a:latin typeface="Comic Sans MS" panose="030F0702030302020204" pitchFamily="66" charset="0"/>
                <a:ea typeface="+mn-ea"/>
                <a:cs typeface="+mn-cs"/>
                <a:sym typeface="Wingdings" panose="05000000000000000000" pitchFamily="2" charset="2"/>
              </a:rPr>
              <a:t>Treatas</a:t>
            </a:r>
            <a:r>
              <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sym typeface="Wingdings" panose="05000000000000000000" pitchFamily="2" charset="2"/>
              </a:rPr>
              <a:t> to connect 2 different data sources</a:t>
            </a:r>
          </a:p>
        </p:txBody>
      </p:sp>
      <p:cxnSp>
        <p:nvCxnSpPr>
          <p:cNvPr id="12" name="Straight Connector 11">
            <a:extLst>
              <a:ext uri="{FF2B5EF4-FFF2-40B4-BE49-F238E27FC236}">
                <a16:creationId xmlns:a16="http://schemas.microsoft.com/office/drawing/2014/main" id="{619A6060-7F62-1B37-6AB1-9599568F081B}"/>
              </a:ext>
            </a:extLst>
          </p:cNvPr>
          <p:cNvCxnSpPr/>
          <p:nvPr/>
        </p:nvCxnSpPr>
        <p:spPr>
          <a:xfrm>
            <a:off x="2565068" y="6163958"/>
            <a:ext cx="4292074"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4" name="ZoneTexte 9">
            <a:extLst>
              <a:ext uri="{FF2B5EF4-FFF2-40B4-BE49-F238E27FC236}">
                <a16:creationId xmlns:a16="http://schemas.microsoft.com/office/drawing/2014/main" id="{2C7619F6-56A7-94F2-16CD-DD73F1134FE2}"/>
              </a:ext>
            </a:extLst>
          </p:cNvPr>
          <p:cNvSpPr txBox="1"/>
          <p:nvPr/>
        </p:nvSpPr>
        <p:spPr>
          <a:xfrm rot="21449051">
            <a:off x="366250" y="6024785"/>
            <a:ext cx="1825298" cy="289441"/>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Start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with</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PowerBI</a:t>
            </a:r>
            <a:endPar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15" name="ZoneTexte 9">
            <a:extLst>
              <a:ext uri="{FF2B5EF4-FFF2-40B4-BE49-F238E27FC236}">
                <a16:creationId xmlns:a16="http://schemas.microsoft.com/office/drawing/2014/main" id="{B15D536A-A201-2C21-C939-708C586F9FE9}"/>
              </a:ext>
            </a:extLst>
          </p:cNvPr>
          <p:cNvSpPr txBox="1"/>
          <p:nvPr/>
        </p:nvSpPr>
        <p:spPr>
          <a:xfrm>
            <a:off x="477415" y="6290882"/>
            <a:ext cx="1830242" cy="289441"/>
          </a:xfrm>
          <a:prstGeom prst="roundRect">
            <a:avLst/>
          </a:prstGeom>
          <a:solidFill>
            <a:srgbClr val="FFC0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From</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Rookie to Rock”</a:t>
            </a:r>
          </a:p>
        </p:txBody>
      </p:sp>
      <p:sp>
        <p:nvSpPr>
          <p:cNvPr id="16" name="Slide Number Placeholder 2">
            <a:extLst>
              <a:ext uri="{FF2B5EF4-FFF2-40B4-BE49-F238E27FC236}">
                <a16:creationId xmlns:a16="http://schemas.microsoft.com/office/drawing/2014/main" id="{75C623F9-7E0D-28A2-F078-82F59F31941E}"/>
              </a:ext>
            </a:extLst>
          </p:cNvPr>
          <p:cNvSpPr>
            <a:spLocks noGrp="1"/>
          </p:cNvSpPr>
          <p:nvPr>
            <p:ph type="sldNum" sz="quarter" idx="12"/>
          </p:nvPr>
        </p:nvSpPr>
        <p:spPr>
          <a:xfrm>
            <a:off x="5067926" y="6164959"/>
            <a:ext cx="154305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5BBE6-4D37-41ED-BFCF-2638F8B30031}" type="slidenum">
              <a:rPr kumimoji="0" lang="fr-FR" sz="1400" b="0" i="0" u="none" strike="noStrike" kern="1200" cap="none" spc="0" normalizeH="0" baseline="0" noProof="0" smtClean="0">
                <a:ln>
                  <a:noFill/>
                </a:ln>
                <a:solidFill>
                  <a:prstClr val="white"/>
                </a:solidFill>
                <a:effectLst/>
                <a:uLnTx/>
                <a:uFillTx/>
                <a:latin typeface="Comic Sans MS" panose="030F0702030302020204" pitchFamily="66"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fr-FR" sz="9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17" name="ZoneTexte 9">
            <a:extLst>
              <a:ext uri="{FF2B5EF4-FFF2-40B4-BE49-F238E27FC236}">
                <a16:creationId xmlns:a16="http://schemas.microsoft.com/office/drawing/2014/main" id="{E6D7C292-6CFE-399A-62DD-853C14C69E89}"/>
              </a:ext>
            </a:extLst>
          </p:cNvPr>
          <p:cNvSpPr txBox="1"/>
          <p:nvPr/>
        </p:nvSpPr>
        <p:spPr>
          <a:xfrm>
            <a:off x="2451534" y="6203373"/>
            <a:ext cx="4406466" cy="340519"/>
          </a:xfrm>
          <a:prstGeom prst="roundRect">
            <a:avLst/>
          </a:prstGeom>
          <a:noFill/>
        </p:spPr>
        <p:txBody>
          <a:bodyPr wrap="square" rtlCol="0">
            <a:spAutoFit/>
          </a:bodyPr>
          <a:lstStyle/>
          <a:p>
            <a:pPr lvl="0">
              <a:defRPr/>
            </a:pPr>
            <a:r>
              <a:rPr lang="en-US" sz="1400" b="1" dirty="0">
                <a:solidFill>
                  <a:prstClr val="white"/>
                </a:solidFill>
                <a:latin typeface="Comic Sans MS" panose="030F0702030302020204" pitchFamily="66" charset="0"/>
              </a:rPr>
              <a:t>Patou Tips #48 – Quick Guide of Calculate</a:t>
            </a:r>
            <a:endParaRPr lang="en-US" sz="1400" dirty="0">
              <a:solidFill>
                <a:prstClr val="white"/>
              </a:solidFill>
              <a:latin typeface="Comic Sans MS" panose="030F0702030302020204" pitchFamily="66" charset="0"/>
            </a:endParaRPr>
          </a:p>
        </p:txBody>
      </p:sp>
    </p:spTree>
    <p:extLst>
      <p:ext uri="{BB962C8B-B14F-4D97-AF65-F5344CB8AC3E}">
        <p14:creationId xmlns:p14="http://schemas.microsoft.com/office/powerpoint/2010/main" val="22444616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464B4E"/>
            </a:gs>
            <a:gs pos="1000">
              <a:srgbClr val="5D6162"/>
            </a:gs>
            <a:gs pos="17000">
              <a:srgbClr val="161316"/>
            </a:gs>
            <a:gs pos="100000">
              <a:srgbClr val="080609"/>
            </a:gs>
          </a:gsLst>
          <a:lin ang="16200000" scaled="1"/>
          <a:tileRect/>
        </a:gradFill>
        <a:effectLst/>
      </p:bgPr>
    </p:bg>
    <p:spTree>
      <p:nvGrpSpPr>
        <p:cNvPr id="1" name="">
          <a:extLst>
            <a:ext uri="{FF2B5EF4-FFF2-40B4-BE49-F238E27FC236}">
              <a16:creationId xmlns:a16="http://schemas.microsoft.com/office/drawing/2014/main" id="{00D0680F-AFC2-3B01-6070-CD4915633104}"/>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DD0D6AE3-57F6-4951-C85B-06472964EC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57" y="0"/>
            <a:ext cx="685628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ZoneTexte 10">
            <a:extLst>
              <a:ext uri="{FF2B5EF4-FFF2-40B4-BE49-F238E27FC236}">
                <a16:creationId xmlns:a16="http://schemas.microsoft.com/office/drawing/2014/main" id="{AB69C642-197D-1C85-5DE0-92150FFB87DE}"/>
              </a:ext>
            </a:extLst>
          </p:cNvPr>
          <p:cNvSpPr txBox="1"/>
          <p:nvPr/>
        </p:nvSpPr>
        <p:spPr>
          <a:xfrm>
            <a:off x="477415" y="440552"/>
            <a:ext cx="4896501"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err="1">
                <a:ln>
                  <a:noFill/>
                </a:ln>
                <a:solidFill>
                  <a:srgbClr val="FFD200"/>
                </a:solidFill>
                <a:effectLst/>
                <a:uLnTx/>
                <a:uFillTx/>
                <a:latin typeface="Comic Sans MS" panose="030F0702030302020204" pitchFamily="66" charset="0"/>
                <a:ea typeface="+mn-ea"/>
                <a:cs typeface="+mn-cs"/>
              </a:rPr>
              <a:t>Coming</a:t>
            </a:r>
            <a:r>
              <a:rPr kumimoji="0" lang="fr-FR" sz="20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 </a:t>
            </a:r>
            <a:r>
              <a:rPr kumimoji="0" lang="fr-FR" sz="2000" b="1" i="0" u="none" strike="noStrike" kern="1200" cap="none" spc="0" normalizeH="0" baseline="0" noProof="0" dirty="0" err="1">
                <a:ln>
                  <a:noFill/>
                </a:ln>
                <a:solidFill>
                  <a:srgbClr val="FFD200"/>
                </a:solidFill>
                <a:effectLst/>
                <a:uLnTx/>
                <a:uFillTx/>
                <a:latin typeface="Comic Sans MS" panose="030F0702030302020204" pitchFamily="66" charset="0"/>
                <a:ea typeface="+mn-ea"/>
                <a:cs typeface="+mn-cs"/>
              </a:rPr>
              <a:t>soon</a:t>
            </a:r>
            <a:r>
              <a:rPr lang="fr-FR" sz="2000" b="1" dirty="0">
                <a:solidFill>
                  <a:srgbClr val="FFD200"/>
                </a:solidFill>
                <a:latin typeface="Comic Sans MS" panose="030F0702030302020204" pitchFamily="66" charset="0"/>
              </a:rPr>
              <a:t>, in 2026!</a:t>
            </a:r>
            <a:endParaRPr kumimoji="0" lang="fr-FR" sz="20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endParaRPr>
          </a:p>
        </p:txBody>
      </p:sp>
      <p:pic>
        <p:nvPicPr>
          <p:cNvPr id="4" name="Image 3" descr="Une image contenant dessin humoristique, sourire, Front, lunettes">
            <a:extLst>
              <a:ext uri="{FF2B5EF4-FFF2-40B4-BE49-F238E27FC236}">
                <a16:creationId xmlns:a16="http://schemas.microsoft.com/office/drawing/2014/main" id="{1167DB92-4861-0863-50BE-12EAC66DBA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6694" y="176442"/>
            <a:ext cx="1055973" cy="1075896"/>
          </a:xfrm>
          <a:prstGeom prst="rect">
            <a:avLst/>
          </a:prstGeom>
        </p:spPr>
      </p:pic>
      <p:pic>
        <p:nvPicPr>
          <p:cNvPr id="3" name="Picture 2">
            <a:extLst>
              <a:ext uri="{FF2B5EF4-FFF2-40B4-BE49-F238E27FC236}">
                <a16:creationId xmlns:a16="http://schemas.microsoft.com/office/drawing/2014/main" id="{E90B8F2A-397A-D463-1E70-FBFFB821F2A0}"/>
              </a:ext>
            </a:extLst>
          </p:cNvPr>
          <p:cNvPicPr>
            <a:picLocks noChangeAspect="1"/>
          </p:cNvPicPr>
          <p:nvPr/>
        </p:nvPicPr>
        <p:blipFill>
          <a:blip r:embed="rId4"/>
          <a:stretch>
            <a:fillRect/>
          </a:stretch>
        </p:blipFill>
        <p:spPr>
          <a:xfrm>
            <a:off x="547631" y="1252338"/>
            <a:ext cx="4080929" cy="5094222"/>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sp>
        <p:nvSpPr>
          <p:cNvPr id="5" name="ZoneTexte 1">
            <a:extLst>
              <a:ext uri="{FF2B5EF4-FFF2-40B4-BE49-F238E27FC236}">
                <a16:creationId xmlns:a16="http://schemas.microsoft.com/office/drawing/2014/main" id="{272E2D99-3C77-FC9B-453B-4E96CB4DE111}"/>
              </a:ext>
            </a:extLst>
          </p:cNvPr>
          <p:cNvSpPr txBox="1"/>
          <p:nvPr/>
        </p:nvSpPr>
        <p:spPr>
          <a:xfrm>
            <a:off x="4165936" y="2049898"/>
            <a:ext cx="2300852" cy="1272253"/>
          </a:xfrm>
          <a:prstGeom prst="roundRect">
            <a:avLst/>
          </a:prstGeom>
          <a:solidFill>
            <a:srgbClr val="FFD200"/>
          </a:solidFill>
        </p:spPr>
        <p:txBody>
          <a:bodyPr wrap="square" lIns="36000" tIns="36000" rIns="36000" bIns="36000" rtlCol="0">
            <a:spAutoFit/>
          </a:bodyPr>
          <a:lstStyle/>
          <a:p>
            <a:pPr lvl="0">
              <a:defRPr/>
            </a:pPr>
            <a:r>
              <a:rPr lang="en-US" sz="1400" dirty="0">
                <a:latin typeface="Comic Sans MS" panose="030F0702030302020204" pitchFamily="66" charset="0"/>
              </a:rPr>
              <a:t>To </a:t>
            </a:r>
            <a:r>
              <a:rPr lang="en-US" sz="1400" b="1" dirty="0">
                <a:latin typeface="Comic Sans MS" panose="030F0702030302020204" pitchFamily="66" charset="0"/>
              </a:rPr>
              <a:t>develop your knowledge</a:t>
            </a:r>
            <a:r>
              <a:rPr lang="en-US" sz="1400" dirty="0">
                <a:latin typeface="Comic Sans MS" panose="030F0702030302020204" pitchFamily="66" charset="0"/>
              </a:rPr>
              <a:t>, find more explanations, exercises and patterns on CALCULATE.</a:t>
            </a:r>
          </a:p>
        </p:txBody>
      </p:sp>
      <p:sp>
        <p:nvSpPr>
          <p:cNvPr id="6" name="ZoneTexte 1">
            <a:extLst>
              <a:ext uri="{FF2B5EF4-FFF2-40B4-BE49-F238E27FC236}">
                <a16:creationId xmlns:a16="http://schemas.microsoft.com/office/drawing/2014/main" id="{3BD0C14F-18C9-65C7-A2DD-05E95DCC4157}"/>
              </a:ext>
            </a:extLst>
          </p:cNvPr>
          <p:cNvSpPr txBox="1"/>
          <p:nvPr/>
        </p:nvSpPr>
        <p:spPr>
          <a:xfrm rot="416393">
            <a:off x="4165935" y="4124288"/>
            <a:ext cx="2197157" cy="795527"/>
          </a:xfrm>
          <a:prstGeom prst="roundRect">
            <a:avLst/>
          </a:prstGeom>
          <a:solidFill>
            <a:srgbClr val="FFB151"/>
          </a:solidFill>
        </p:spPr>
        <p:txBody>
          <a:bodyPr wrap="square" lIns="36000" tIns="36000" rIns="36000" bIns="36000" rtlCol="0">
            <a:spAutoFit/>
          </a:bodyPr>
          <a:lstStyle/>
          <a:p>
            <a:pPr lvl="0">
              <a:defRPr/>
            </a:pPr>
            <a:r>
              <a:rPr lang="en-US" sz="1400" dirty="0">
                <a:latin typeface="Comic Sans MS" panose="030F0702030302020204" pitchFamily="66" charset="0"/>
              </a:rPr>
              <a:t>Over </a:t>
            </a:r>
            <a:r>
              <a:rPr lang="en-US" sz="1400" b="1" dirty="0">
                <a:latin typeface="Comic Sans MS" panose="030F0702030302020204" pitchFamily="66" charset="0"/>
              </a:rPr>
              <a:t>500 pages </a:t>
            </a:r>
            <a:r>
              <a:rPr lang="en-US" sz="1400" dirty="0">
                <a:latin typeface="Comic Sans MS" panose="030F0702030302020204" pitchFamily="66" charset="0"/>
              </a:rPr>
              <a:t>to learn and practice: </a:t>
            </a:r>
            <a:r>
              <a:rPr lang="en-US" sz="1400" b="1" dirty="0">
                <a:latin typeface="Comic Sans MS" panose="030F0702030302020204" pitchFamily="66" charset="0"/>
              </a:rPr>
              <a:t>video tutorials and resources</a:t>
            </a:r>
          </a:p>
        </p:txBody>
      </p:sp>
    </p:spTree>
    <p:extLst>
      <p:ext uri="{BB962C8B-B14F-4D97-AF65-F5344CB8AC3E}">
        <p14:creationId xmlns:p14="http://schemas.microsoft.com/office/powerpoint/2010/main" val="37429211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464B4E"/>
            </a:gs>
            <a:gs pos="1000">
              <a:srgbClr val="5D6162"/>
            </a:gs>
            <a:gs pos="17000">
              <a:srgbClr val="161316"/>
            </a:gs>
            <a:gs pos="100000">
              <a:srgbClr val="080609"/>
            </a:gs>
          </a:gsLst>
          <a:lin ang="16200000" scaled="1"/>
          <a:tileRect/>
        </a:gradFill>
        <a:effectLst/>
      </p:bgPr>
    </p:bg>
    <p:spTree>
      <p:nvGrpSpPr>
        <p:cNvPr id="1" name="">
          <a:extLst>
            <a:ext uri="{FF2B5EF4-FFF2-40B4-BE49-F238E27FC236}">
              <a16:creationId xmlns:a16="http://schemas.microsoft.com/office/drawing/2014/main" id="{8E2C19BD-AFC9-6B52-FBD1-B0F2377ECAE9}"/>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0B13783A-4A02-4674-11EF-7F77EB6B91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57" y="0"/>
            <a:ext cx="685628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ZoneTexte 10">
            <a:extLst>
              <a:ext uri="{FF2B5EF4-FFF2-40B4-BE49-F238E27FC236}">
                <a16:creationId xmlns:a16="http://schemas.microsoft.com/office/drawing/2014/main" id="{75584B4F-1695-F104-A465-DB68ED387101}"/>
              </a:ext>
            </a:extLst>
          </p:cNvPr>
          <p:cNvSpPr txBox="1"/>
          <p:nvPr/>
        </p:nvSpPr>
        <p:spPr>
          <a:xfrm>
            <a:off x="477415" y="440552"/>
            <a:ext cx="4896501" cy="89255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err="1">
                <a:ln>
                  <a:noFill/>
                </a:ln>
                <a:solidFill>
                  <a:srgbClr val="FFD200"/>
                </a:solidFill>
                <a:effectLst/>
                <a:uLnTx/>
                <a:uFillTx/>
                <a:latin typeface="Comic Sans MS" panose="030F0702030302020204" pitchFamily="66" charset="0"/>
                <a:ea typeface="+mn-ea"/>
                <a:cs typeface="+mn-cs"/>
              </a:rPr>
              <a:t>Learn</a:t>
            </a:r>
            <a:r>
              <a:rPr kumimoji="0" lang="fr-FR" sz="20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 and practice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Find past issues of "Patou Tips" and download resources to practice on GitHub</a:t>
            </a:r>
            <a:endParaRPr kumimoji="0" lang="fr-FR" sz="16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pic>
        <p:nvPicPr>
          <p:cNvPr id="4" name="Image 3" descr="Une image contenant dessin humoristique, sourire, Front, lunettes">
            <a:extLst>
              <a:ext uri="{FF2B5EF4-FFF2-40B4-BE49-F238E27FC236}">
                <a16:creationId xmlns:a16="http://schemas.microsoft.com/office/drawing/2014/main" id="{F9E0A884-5763-14E5-C24D-128AB30A74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6694" y="176442"/>
            <a:ext cx="1055973" cy="1075896"/>
          </a:xfrm>
          <a:prstGeom prst="rect">
            <a:avLst/>
          </a:prstGeom>
        </p:spPr>
      </p:pic>
      <p:sp>
        <p:nvSpPr>
          <p:cNvPr id="15" name="ZoneTexte 13">
            <a:extLst>
              <a:ext uri="{FF2B5EF4-FFF2-40B4-BE49-F238E27FC236}">
                <a16:creationId xmlns:a16="http://schemas.microsoft.com/office/drawing/2014/main" id="{75FC62FB-2B03-C0AD-CC82-60470B66160D}"/>
              </a:ext>
            </a:extLst>
          </p:cNvPr>
          <p:cNvSpPr txBox="1"/>
          <p:nvPr/>
        </p:nvSpPr>
        <p:spPr>
          <a:xfrm>
            <a:off x="1742334" y="1593144"/>
            <a:ext cx="1435944" cy="138499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rPr>
              <a:t>Patou Tips #5</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Create a Customized Chart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(for income statement)</a:t>
            </a:r>
          </a:p>
        </p:txBody>
      </p:sp>
      <p:pic>
        <p:nvPicPr>
          <p:cNvPr id="16" name="Picture 15">
            <a:extLst>
              <a:ext uri="{FF2B5EF4-FFF2-40B4-BE49-F238E27FC236}">
                <a16:creationId xmlns:a16="http://schemas.microsoft.com/office/drawing/2014/main" id="{4E70C7C1-7FF9-9AB2-3FFE-9778490C0F11}"/>
              </a:ext>
            </a:extLst>
          </p:cNvPr>
          <p:cNvPicPr>
            <a:picLocks noChangeAspect="1"/>
          </p:cNvPicPr>
          <p:nvPr/>
        </p:nvPicPr>
        <p:blipFill>
          <a:blip r:embed="rId4"/>
          <a:stretch>
            <a:fillRect/>
          </a:stretch>
        </p:blipFill>
        <p:spPr>
          <a:xfrm>
            <a:off x="319479" y="1657952"/>
            <a:ext cx="1340531" cy="1338808"/>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sp>
        <p:nvSpPr>
          <p:cNvPr id="17" name="ZoneTexte 1">
            <a:extLst>
              <a:ext uri="{FF2B5EF4-FFF2-40B4-BE49-F238E27FC236}">
                <a16:creationId xmlns:a16="http://schemas.microsoft.com/office/drawing/2014/main" id="{4781933E-63E9-81F6-2205-82443A42C995}"/>
              </a:ext>
            </a:extLst>
          </p:cNvPr>
          <p:cNvSpPr txBox="1"/>
          <p:nvPr/>
        </p:nvSpPr>
        <p:spPr>
          <a:xfrm>
            <a:off x="5115551" y="1639546"/>
            <a:ext cx="1453716" cy="954107"/>
          </a:xfrm>
          <a:prstGeom prst="roundRect">
            <a:avLst>
              <a:gd name="adj" fmla="val 0"/>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i="0" u="none" strike="noStrike" cap="none" spc="0" normalizeH="0" baseline="0">
                <a:ln>
                  <a:noFill/>
                </a:ln>
                <a:solidFill>
                  <a:srgbClr val="FFC000"/>
                </a:solidFill>
                <a:effectLst/>
                <a:uLnTx/>
                <a:uFillTx/>
                <a:latin typeface="Comic Sans MS" panose="030F0702030302020204" pitchFamily="66"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rPr>
              <a:t>Patou Tips #12</a:t>
            </a:r>
            <a:br>
              <a:rPr kumimoji="0" lang="en-US" sz="1400" b="0"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rPr>
            </a:b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Calculate right evolution for KPI</a:t>
            </a:r>
            <a:endParaRPr kumimoji="0" lang="en-US" sz="1400" b="0"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endParaRPr>
          </a:p>
        </p:txBody>
      </p:sp>
      <p:pic>
        <p:nvPicPr>
          <p:cNvPr id="18" name="Picture 17">
            <a:extLst>
              <a:ext uri="{FF2B5EF4-FFF2-40B4-BE49-F238E27FC236}">
                <a16:creationId xmlns:a16="http://schemas.microsoft.com/office/drawing/2014/main" id="{9855935D-892C-E120-E15D-B93D194E0BC7}"/>
              </a:ext>
            </a:extLst>
          </p:cNvPr>
          <p:cNvPicPr>
            <a:picLocks noChangeAspect="1"/>
          </p:cNvPicPr>
          <p:nvPr/>
        </p:nvPicPr>
        <p:blipFill>
          <a:blip r:embed="rId5"/>
          <a:stretch>
            <a:fillRect/>
          </a:stretch>
        </p:blipFill>
        <p:spPr>
          <a:xfrm>
            <a:off x="3588507" y="1657952"/>
            <a:ext cx="1385101" cy="1358271"/>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sp>
        <p:nvSpPr>
          <p:cNvPr id="21" name="ZoneTexte 13">
            <a:extLst>
              <a:ext uri="{FF2B5EF4-FFF2-40B4-BE49-F238E27FC236}">
                <a16:creationId xmlns:a16="http://schemas.microsoft.com/office/drawing/2014/main" id="{06068387-039F-17D3-587F-5AC69DE57D4A}"/>
              </a:ext>
            </a:extLst>
          </p:cNvPr>
          <p:cNvSpPr txBox="1"/>
          <p:nvPr/>
        </p:nvSpPr>
        <p:spPr>
          <a:xfrm>
            <a:off x="1742335" y="4735432"/>
            <a:ext cx="1435944" cy="116955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rPr>
              <a:t>Patou Tips #7</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Create an Age Pyramid Chart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(for Human </a:t>
            </a:r>
            <a:r>
              <a:rPr kumimoji="0" lang="en-US" sz="1400" b="0" i="0" u="none" strike="noStrike" kern="1200" cap="none" spc="0" normalizeH="0" baseline="0" noProof="0" dirty="0" err="1">
                <a:ln>
                  <a:noFill/>
                </a:ln>
                <a:solidFill>
                  <a:prstClr val="white"/>
                </a:solidFill>
                <a:effectLst/>
                <a:uLnTx/>
                <a:uFillTx/>
                <a:latin typeface="Comic Sans MS" panose="030F0702030302020204" pitchFamily="66" charset="0"/>
                <a:ea typeface="+mn-ea"/>
                <a:cs typeface="+mn-cs"/>
              </a:rPr>
              <a:t>Ressources</a:t>
            </a: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a:t>
            </a:r>
          </a:p>
        </p:txBody>
      </p:sp>
      <p:pic>
        <p:nvPicPr>
          <p:cNvPr id="22" name="Picture 21">
            <a:extLst>
              <a:ext uri="{FF2B5EF4-FFF2-40B4-BE49-F238E27FC236}">
                <a16:creationId xmlns:a16="http://schemas.microsoft.com/office/drawing/2014/main" id="{14F49117-15CE-ACF5-BE6C-2AE274214C35}"/>
              </a:ext>
            </a:extLst>
          </p:cNvPr>
          <p:cNvPicPr>
            <a:picLocks noChangeAspect="1"/>
          </p:cNvPicPr>
          <p:nvPr/>
        </p:nvPicPr>
        <p:blipFill>
          <a:blip r:embed="rId6"/>
          <a:stretch>
            <a:fillRect/>
          </a:stretch>
        </p:blipFill>
        <p:spPr>
          <a:xfrm>
            <a:off x="319479" y="4775925"/>
            <a:ext cx="1339105" cy="1342246"/>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pic>
        <p:nvPicPr>
          <p:cNvPr id="25" name="Picture 24">
            <a:extLst>
              <a:ext uri="{FF2B5EF4-FFF2-40B4-BE49-F238E27FC236}">
                <a16:creationId xmlns:a16="http://schemas.microsoft.com/office/drawing/2014/main" id="{7EB99495-31B3-107B-C872-242C06418D8C}"/>
              </a:ext>
            </a:extLst>
          </p:cNvPr>
          <p:cNvPicPr>
            <a:picLocks noChangeAspect="1"/>
          </p:cNvPicPr>
          <p:nvPr/>
        </p:nvPicPr>
        <p:blipFill>
          <a:blip r:embed="rId7"/>
          <a:stretch>
            <a:fillRect/>
          </a:stretch>
        </p:blipFill>
        <p:spPr>
          <a:xfrm>
            <a:off x="319479" y="3215728"/>
            <a:ext cx="1339104" cy="1343369"/>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sp>
        <p:nvSpPr>
          <p:cNvPr id="26" name="ZoneTexte 1">
            <a:extLst>
              <a:ext uri="{FF2B5EF4-FFF2-40B4-BE49-F238E27FC236}">
                <a16:creationId xmlns:a16="http://schemas.microsoft.com/office/drawing/2014/main" id="{04EA798F-29D4-F5CC-2119-0ABAB420973A}"/>
              </a:ext>
            </a:extLst>
          </p:cNvPr>
          <p:cNvSpPr txBox="1"/>
          <p:nvPr/>
        </p:nvSpPr>
        <p:spPr>
          <a:xfrm>
            <a:off x="1742334" y="3200826"/>
            <a:ext cx="1598174" cy="954107"/>
          </a:xfrm>
          <a:prstGeom prst="roundRect">
            <a:avLst>
              <a:gd name="adj" fmla="val 0"/>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i="0" u="none" strike="noStrike" cap="none" spc="0" normalizeH="0" baseline="0">
                <a:ln>
                  <a:noFill/>
                </a:ln>
                <a:solidFill>
                  <a:srgbClr val="FFC000"/>
                </a:solidFill>
                <a:effectLst/>
                <a:uLnTx/>
                <a:uFillTx/>
                <a:latin typeface="Comic Sans MS" panose="030F0702030302020204" pitchFamily="66"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rPr>
              <a:t>Patou Tips #6</a:t>
            </a:r>
            <a:br>
              <a:rPr kumimoji="0" lang="en-US" sz="1400" b="0"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rPr>
            </a:b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Create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Customized Icon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endParaRPr>
          </a:p>
        </p:txBody>
      </p:sp>
      <p:pic>
        <p:nvPicPr>
          <p:cNvPr id="30" name="Picture 29">
            <a:extLst>
              <a:ext uri="{FF2B5EF4-FFF2-40B4-BE49-F238E27FC236}">
                <a16:creationId xmlns:a16="http://schemas.microsoft.com/office/drawing/2014/main" id="{4E62101A-D45D-D0FE-847D-9CEA52A56D6F}"/>
              </a:ext>
            </a:extLst>
          </p:cNvPr>
          <p:cNvPicPr>
            <a:picLocks noChangeAspect="1"/>
          </p:cNvPicPr>
          <p:nvPr/>
        </p:nvPicPr>
        <p:blipFill>
          <a:blip r:embed="rId8"/>
          <a:stretch>
            <a:fillRect/>
          </a:stretch>
        </p:blipFill>
        <p:spPr>
          <a:xfrm rot="501675">
            <a:off x="4214894" y="2862768"/>
            <a:ext cx="1616529" cy="1616529"/>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sp>
        <p:nvSpPr>
          <p:cNvPr id="32" name="ZoneTexte 1">
            <a:extLst>
              <a:ext uri="{FF2B5EF4-FFF2-40B4-BE49-F238E27FC236}">
                <a16:creationId xmlns:a16="http://schemas.microsoft.com/office/drawing/2014/main" id="{C5C2A2DF-AFBD-4D8F-FADA-DAE5B0EB53BF}"/>
              </a:ext>
            </a:extLst>
          </p:cNvPr>
          <p:cNvSpPr txBox="1"/>
          <p:nvPr/>
        </p:nvSpPr>
        <p:spPr>
          <a:xfrm>
            <a:off x="3544495" y="4559178"/>
            <a:ext cx="3046861" cy="738664"/>
          </a:xfrm>
          <a:prstGeom prst="roundRect">
            <a:avLst>
              <a:gd name="adj" fmla="val 0"/>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i="0" u="none" strike="noStrike" cap="none" spc="0" normalizeH="0" baseline="0">
                <a:ln>
                  <a:noFill/>
                </a:ln>
                <a:solidFill>
                  <a:srgbClr val="FFC000"/>
                </a:solidFill>
                <a:effectLst/>
                <a:uLnTx/>
                <a:uFillTx/>
                <a:latin typeface="Comic Sans MS" panose="030F0702030302020204" pitchFamily="66"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rPr>
              <a:t>Patou Tips #23</a:t>
            </a:r>
            <a:br>
              <a:rPr kumimoji="0" lang="en-US" sz="1400" b="0"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rPr>
            </a:b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Quick Guide Visualization &amp; Storytelling</a:t>
            </a:r>
            <a:endParaRPr kumimoji="0" lang="en-US" sz="1400" b="0"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endParaRPr>
          </a:p>
        </p:txBody>
      </p:sp>
      <p:pic>
        <p:nvPicPr>
          <p:cNvPr id="39" name="Picture 38">
            <a:extLst>
              <a:ext uri="{FF2B5EF4-FFF2-40B4-BE49-F238E27FC236}">
                <a16:creationId xmlns:a16="http://schemas.microsoft.com/office/drawing/2014/main" id="{AADC64A2-3D17-B110-0731-447C9A2F0448}"/>
              </a:ext>
            </a:extLst>
          </p:cNvPr>
          <p:cNvPicPr>
            <a:picLocks noChangeAspect="1"/>
          </p:cNvPicPr>
          <p:nvPr/>
        </p:nvPicPr>
        <p:blipFill>
          <a:blip r:embed="rId9"/>
          <a:stretch>
            <a:fillRect/>
          </a:stretch>
        </p:blipFill>
        <p:spPr>
          <a:xfrm>
            <a:off x="3588507" y="5645530"/>
            <a:ext cx="701252" cy="701252"/>
          </a:xfrm>
          <a:prstGeom prst="rect">
            <a:avLst/>
          </a:prstGeom>
        </p:spPr>
      </p:pic>
      <p:sp>
        <p:nvSpPr>
          <p:cNvPr id="40" name="ZoneTexte 1">
            <a:extLst>
              <a:ext uri="{FF2B5EF4-FFF2-40B4-BE49-F238E27FC236}">
                <a16:creationId xmlns:a16="http://schemas.microsoft.com/office/drawing/2014/main" id="{F87454BF-F2D9-527D-71A8-04CE25C63C00}"/>
              </a:ext>
            </a:extLst>
          </p:cNvPr>
          <p:cNvSpPr txBox="1"/>
          <p:nvPr/>
        </p:nvSpPr>
        <p:spPr>
          <a:xfrm>
            <a:off x="4375485" y="5594993"/>
            <a:ext cx="2382908" cy="738664"/>
          </a:xfrm>
          <a:prstGeom prst="roundRect">
            <a:avLst>
              <a:gd name="adj" fmla="val 0"/>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i="0" u="none" strike="noStrike" cap="none" spc="0" normalizeH="0" baseline="0">
                <a:ln>
                  <a:noFill/>
                </a:ln>
                <a:solidFill>
                  <a:srgbClr val="FFC000"/>
                </a:solidFill>
                <a:effectLst/>
                <a:uLnTx/>
                <a:uFillTx/>
                <a:latin typeface="Comic Sans MS" panose="030F0702030302020204" pitchFamily="66"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rPr>
              <a:t>Resources on GitHub</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hlinkClick r:id="rId10">
                  <a:extLst>
                    <a:ext uri="{A12FA001-AC4F-418D-AE19-62706E023703}">
                      <ahyp:hlinkClr xmlns:ahyp="http://schemas.microsoft.com/office/drawing/2018/hyperlinkcolor" val="tx"/>
                    </a:ext>
                  </a:extLst>
                </a:hlinkClick>
              </a:rPr>
              <a:t>https://github.com/PatouTips/Patou-Tips</a:t>
            </a:r>
            <a:endParaRPr kumimoji="0" lang="fr-FR"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Tree>
    <p:extLst>
      <p:ext uri="{BB962C8B-B14F-4D97-AF65-F5344CB8AC3E}">
        <p14:creationId xmlns:p14="http://schemas.microsoft.com/office/powerpoint/2010/main" val="23998855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464B4E"/>
            </a:gs>
            <a:gs pos="1000">
              <a:srgbClr val="5D6162"/>
            </a:gs>
            <a:gs pos="17000">
              <a:srgbClr val="161316"/>
            </a:gs>
            <a:gs pos="100000">
              <a:srgbClr val="080609"/>
            </a:gs>
          </a:gsLst>
          <a:lin ang="16200000" scaled="1"/>
          <a:tileRect/>
        </a:gradFill>
        <a:effectLst/>
      </p:bgPr>
    </p:bg>
    <p:spTree>
      <p:nvGrpSpPr>
        <p:cNvPr id="1" name=""/>
        <p:cNvGrpSpPr/>
        <p:nvPr/>
      </p:nvGrpSpPr>
      <p:grpSpPr>
        <a:xfrm>
          <a:off x="0" y="0"/>
          <a:ext cx="0" cy="0"/>
          <a:chOff x="0" y="0"/>
          <a:chExt cx="0" cy="0"/>
        </a:xfrm>
      </p:grpSpPr>
      <p:pic>
        <p:nvPicPr>
          <p:cNvPr id="3" name="Image 2" descr="Une image contenant jouet, verres, Visage humain, personne">
            <a:extLst>
              <a:ext uri="{FF2B5EF4-FFF2-40B4-BE49-F238E27FC236}">
                <a16:creationId xmlns:a16="http://schemas.microsoft.com/office/drawing/2014/main" id="{37107BCE-D3FA-D4A6-5067-9C78384892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272" y="2428130"/>
            <a:ext cx="4429869" cy="4429869"/>
          </a:xfrm>
          <a:prstGeom prst="rect">
            <a:avLst/>
          </a:prstGeom>
        </p:spPr>
      </p:pic>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57" y="0"/>
            <a:ext cx="685628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ZoneTexte 8">
            <a:extLst>
              <a:ext uri="{FF2B5EF4-FFF2-40B4-BE49-F238E27FC236}">
                <a16:creationId xmlns:a16="http://schemas.microsoft.com/office/drawing/2014/main" id="{580CED2C-2F28-6C78-435B-617B7CA0B65A}"/>
              </a:ext>
            </a:extLst>
          </p:cNvPr>
          <p:cNvSpPr txBox="1"/>
          <p:nvPr/>
        </p:nvSpPr>
        <p:spPr>
          <a:xfrm>
            <a:off x="853850" y="3379968"/>
            <a:ext cx="3868344" cy="15696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32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Follow 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3200" b="1" i="0" u="none" strike="noStrike" kern="1200" cap="none" spc="0" normalizeH="0" baseline="0" noProof="0" dirty="0">
                <a:ln>
                  <a:noFill/>
                </a:ln>
                <a:solidFill>
                  <a:srgbClr val="FFC000"/>
                </a:solidFill>
                <a:effectLst/>
                <a:uLnTx/>
                <a:uFillTx/>
                <a:latin typeface="Comic Sans MS" panose="030F0702030302020204" pitchFamily="66" charset="0"/>
                <a:ea typeface="+mn-ea"/>
                <a:cs typeface="+mn-cs"/>
              </a:rPr>
              <a:t>Like 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3200" b="1" i="0" u="none" strike="noStrike" kern="1200" cap="none" spc="0" normalizeH="0" baseline="0" noProof="0" dirty="0">
                <a:ln>
                  <a:noFill/>
                </a:ln>
                <a:solidFill>
                  <a:srgbClr val="E97132"/>
                </a:solidFill>
                <a:effectLst/>
                <a:uLnTx/>
                <a:uFillTx/>
                <a:latin typeface="Comic Sans MS" panose="030F0702030302020204" pitchFamily="66" charset="0"/>
                <a:ea typeface="+mn-ea"/>
                <a:cs typeface="+mn-cs"/>
              </a:rPr>
              <a:t>Share me</a:t>
            </a:r>
          </a:p>
        </p:txBody>
      </p:sp>
      <p:sp>
        <p:nvSpPr>
          <p:cNvPr id="2" name="ZoneTexte 1">
            <a:extLst>
              <a:ext uri="{FF2B5EF4-FFF2-40B4-BE49-F238E27FC236}">
                <a16:creationId xmlns:a16="http://schemas.microsoft.com/office/drawing/2014/main" id="{D1ACF452-E91C-7106-D5D0-32B002351AE6}"/>
              </a:ext>
            </a:extLst>
          </p:cNvPr>
          <p:cNvSpPr txBox="1"/>
          <p:nvPr/>
        </p:nvSpPr>
        <p:spPr>
          <a:xfrm>
            <a:off x="699886" y="1250848"/>
            <a:ext cx="3602736" cy="578882"/>
          </a:xfrm>
          <a:prstGeom prst="roundRect">
            <a:avLst/>
          </a:prstGeom>
          <a:solidFill>
            <a:srgbClr val="FFC0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28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Patou Tips</a:t>
            </a:r>
            <a:endParaRPr kumimoji="0" lang="fr-FR" sz="20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5" name="ZoneTexte 4">
            <a:extLst>
              <a:ext uri="{FF2B5EF4-FFF2-40B4-BE49-F238E27FC236}">
                <a16:creationId xmlns:a16="http://schemas.microsoft.com/office/drawing/2014/main" id="{C3C90455-1BD0-06CF-3706-9A9B8932CD21}"/>
              </a:ext>
            </a:extLst>
          </p:cNvPr>
          <p:cNvSpPr txBox="1"/>
          <p:nvPr/>
        </p:nvSpPr>
        <p:spPr>
          <a:xfrm>
            <a:off x="699886" y="442375"/>
            <a:ext cx="5508739"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Don’t forget!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This isn't the truth, it's just my truth!</a:t>
            </a:r>
            <a:endParaRPr kumimoji="0" lang="fr-F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7" name="Graphique 6" descr="Lumières allumées avec un remplissage uni">
            <a:extLst>
              <a:ext uri="{FF2B5EF4-FFF2-40B4-BE49-F238E27FC236}">
                <a16:creationId xmlns:a16="http://schemas.microsoft.com/office/drawing/2014/main" id="{389DEBFD-31A8-2FFE-E7A1-8A48EC7600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31161">
            <a:off x="5016161" y="753513"/>
            <a:ext cx="1154078" cy="1154078"/>
          </a:xfrm>
          <a:prstGeom prst="rect">
            <a:avLst/>
          </a:prstGeom>
        </p:spPr>
      </p:pic>
      <p:pic>
        <p:nvPicPr>
          <p:cNvPr id="4" name="Graphic 3" descr="Badge 1 with solid fill">
            <a:extLst>
              <a:ext uri="{FF2B5EF4-FFF2-40B4-BE49-F238E27FC236}">
                <a16:creationId xmlns:a16="http://schemas.microsoft.com/office/drawing/2014/main" id="{E97BDE7E-0438-0997-ABEC-A038ED6BDD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88049" y="2278131"/>
            <a:ext cx="386043" cy="386043"/>
          </a:xfrm>
          <a:prstGeom prst="rect">
            <a:avLst/>
          </a:prstGeom>
        </p:spPr>
      </p:pic>
      <p:pic>
        <p:nvPicPr>
          <p:cNvPr id="6" name="Graphic 5" descr="Badge 10 with solid fill">
            <a:extLst>
              <a:ext uri="{FF2B5EF4-FFF2-40B4-BE49-F238E27FC236}">
                <a16:creationId xmlns:a16="http://schemas.microsoft.com/office/drawing/2014/main" id="{5DE0052A-13D8-3923-2F8A-423B9B4C2A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38049" y="2428131"/>
            <a:ext cx="386043" cy="386043"/>
          </a:xfrm>
          <a:prstGeom prst="rect">
            <a:avLst/>
          </a:prstGeom>
        </p:spPr>
      </p:pic>
      <p:pic>
        <p:nvPicPr>
          <p:cNvPr id="8" name="Graphic 7" descr="Badge with solid fill">
            <a:extLst>
              <a:ext uri="{FF2B5EF4-FFF2-40B4-BE49-F238E27FC236}">
                <a16:creationId xmlns:a16="http://schemas.microsoft.com/office/drawing/2014/main" id="{3335EB2A-49CE-C2B3-79B4-09A1E720457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88049" y="2578131"/>
            <a:ext cx="386043" cy="386043"/>
          </a:xfrm>
          <a:prstGeom prst="rect">
            <a:avLst/>
          </a:prstGeom>
        </p:spPr>
      </p:pic>
      <p:pic>
        <p:nvPicPr>
          <p:cNvPr id="10" name="Graphic 9" descr="Badge 3 with solid fill">
            <a:extLst>
              <a:ext uri="{FF2B5EF4-FFF2-40B4-BE49-F238E27FC236}">
                <a16:creationId xmlns:a16="http://schemas.microsoft.com/office/drawing/2014/main" id="{16E729A2-BFDB-18BB-6C47-26333F30C94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38049" y="2728131"/>
            <a:ext cx="386043" cy="386043"/>
          </a:xfrm>
          <a:prstGeom prst="rect">
            <a:avLst/>
          </a:prstGeom>
        </p:spPr>
      </p:pic>
      <p:pic>
        <p:nvPicPr>
          <p:cNvPr id="11" name="Graphic 10" descr="Badge 4 with solid fill">
            <a:extLst>
              <a:ext uri="{FF2B5EF4-FFF2-40B4-BE49-F238E27FC236}">
                <a16:creationId xmlns:a16="http://schemas.microsoft.com/office/drawing/2014/main" id="{06B1D343-92FD-3821-8349-08098DA27C8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688049" y="2878131"/>
            <a:ext cx="386043" cy="386043"/>
          </a:xfrm>
          <a:prstGeom prst="rect">
            <a:avLst/>
          </a:prstGeom>
        </p:spPr>
      </p:pic>
      <p:pic>
        <p:nvPicPr>
          <p:cNvPr id="12" name="Graphic 11" descr="Badge 5 with solid fill">
            <a:extLst>
              <a:ext uri="{FF2B5EF4-FFF2-40B4-BE49-F238E27FC236}">
                <a16:creationId xmlns:a16="http://schemas.microsoft.com/office/drawing/2014/main" id="{2A79AC0B-06FC-888C-8C2B-1953E9C14EC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38049" y="3028131"/>
            <a:ext cx="386043" cy="386043"/>
          </a:xfrm>
          <a:prstGeom prst="rect">
            <a:avLst/>
          </a:prstGeom>
        </p:spPr>
      </p:pic>
      <p:pic>
        <p:nvPicPr>
          <p:cNvPr id="14" name="Graphic 13" descr="Badge 6 with solid fill">
            <a:extLst>
              <a:ext uri="{FF2B5EF4-FFF2-40B4-BE49-F238E27FC236}">
                <a16:creationId xmlns:a16="http://schemas.microsoft.com/office/drawing/2014/main" id="{14E9AD19-CA1F-146D-F264-A6463935224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388049" y="3178131"/>
            <a:ext cx="386043" cy="386043"/>
          </a:xfrm>
          <a:prstGeom prst="rect">
            <a:avLst/>
          </a:prstGeom>
        </p:spPr>
      </p:pic>
      <p:pic>
        <p:nvPicPr>
          <p:cNvPr id="15" name="Graphic 14" descr="Badge 7 with solid fill">
            <a:extLst>
              <a:ext uri="{FF2B5EF4-FFF2-40B4-BE49-F238E27FC236}">
                <a16:creationId xmlns:a16="http://schemas.microsoft.com/office/drawing/2014/main" id="{8DA00830-316C-0ED7-84EF-412436EE755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238049" y="3328131"/>
            <a:ext cx="386043" cy="386043"/>
          </a:xfrm>
          <a:prstGeom prst="rect">
            <a:avLst/>
          </a:prstGeom>
        </p:spPr>
      </p:pic>
      <p:pic>
        <p:nvPicPr>
          <p:cNvPr id="16" name="Graphic 15" descr="Badge 8 with solid fill">
            <a:extLst>
              <a:ext uri="{FF2B5EF4-FFF2-40B4-BE49-F238E27FC236}">
                <a16:creationId xmlns:a16="http://schemas.microsoft.com/office/drawing/2014/main" id="{5D45C831-6558-16F6-5E86-F69E332B33A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88049" y="3478131"/>
            <a:ext cx="386043" cy="386043"/>
          </a:xfrm>
          <a:prstGeom prst="rect">
            <a:avLst/>
          </a:prstGeom>
        </p:spPr>
      </p:pic>
      <p:pic>
        <p:nvPicPr>
          <p:cNvPr id="17" name="Graphic 16" descr="Badge 9 with solid fill">
            <a:extLst>
              <a:ext uri="{FF2B5EF4-FFF2-40B4-BE49-F238E27FC236}">
                <a16:creationId xmlns:a16="http://schemas.microsoft.com/office/drawing/2014/main" id="{AB425E7E-A8EF-5FF3-A242-36BC0CDCCAD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38049" y="3628131"/>
            <a:ext cx="386043" cy="386043"/>
          </a:xfrm>
          <a:prstGeom prst="rect">
            <a:avLst/>
          </a:prstGeom>
        </p:spPr>
      </p:pic>
    </p:spTree>
    <p:extLst>
      <p:ext uri="{BB962C8B-B14F-4D97-AF65-F5344CB8AC3E}">
        <p14:creationId xmlns:p14="http://schemas.microsoft.com/office/powerpoint/2010/main" val="1296724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464B4E"/>
            </a:gs>
            <a:gs pos="1000">
              <a:srgbClr val="5D6162"/>
            </a:gs>
            <a:gs pos="17000">
              <a:srgbClr val="161316"/>
            </a:gs>
            <a:gs pos="100000">
              <a:srgbClr val="080609"/>
            </a:gs>
          </a:gsLst>
          <a:lin ang="16200000" scaled="1"/>
          <a:tileRect/>
        </a:gradFill>
        <a:effectLst/>
      </p:bgPr>
    </p:bg>
    <p:spTree>
      <p:nvGrpSpPr>
        <p:cNvPr id="1" name="">
          <a:extLst>
            <a:ext uri="{FF2B5EF4-FFF2-40B4-BE49-F238E27FC236}">
              <a16:creationId xmlns:a16="http://schemas.microsoft.com/office/drawing/2014/main" id="{9C1475A3-CA92-DB29-C75F-70C5E5E53ABA}"/>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E5C1F629-8A53-8B06-4654-BBA4E42AE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57" y="0"/>
            <a:ext cx="685628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Image 3" descr="Une image contenant dessin humoristique, sourire, Front, lunettes">
            <a:extLst>
              <a:ext uri="{FF2B5EF4-FFF2-40B4-BE49-F238E27FC236}">
                <a16:creationId xmlns:a16="http://schemas.microsoft.com/office/drawing/2014/main" id="{A1EB0470-AEB1-D306-DE87-29DC7A7C8E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6694" y="176442"/>
            <a:ext cx="1055973" cy="1075896"/>
          </a:xfrm>
          <a:prstGeom prst="rect">
            <a:avLst/>
          </a:prstGeom>
        </p:spPr>
      </p:pic>
      <p:sp>
        <p:nvSpPr>
          <p:cNvPr id="10" name="ZoneTexte 10">
            <a:extLst>
              <a:ext uri="{FF2B5EF4-FFF2-40B4-BE49-F238E27FC236}">
                <a16:creationId xmlns:a16="http://schemas.microsoft.com/office/drawing/2014/main" id="{90681838-906C-68DC-5771-ACEACCB277CF}"/>
              </a:ext>
            </a:extLst>
          </p:cNvPr>
          <p:cNvSpPr txBox="1"/>
          <p:nvPr/>
        </p:nvSpPr>
        <p:spPr>
          <a:xfrm>
            <a:off x="515421" y="328653"/>
            <a:ext cx="5275779" cy="584775"/>
          </a:xfrm>
          <a:prstGeom prst="rect">
            <a:avLst/>
          </a:prstGeom>
          <a:noFill/>
        </p:spPr>
        <p:txBody>
          <a:bodyPr wrap="square" rtlCol="0">
            <a:spAutoFit/>
          </a:bodyPr>
          <a:lstStyle/>
          <a:p>
            <a:pPr lvl="0">
              <a:defRPr/>
            </a:pPr>
            <a:r>
              <a:rPr lang="en-US" sz="1600" b="1" dirty="0">
                <a:solidFill>
                  <a:srgbClr val="FFD200"/>
                </a:solidFill>
                <a:latin typeface="Comic Sans MS" panose="030F0702030302020204" pitchFamily="66" charset="0"/>
              </a:rPr>
              <a:t>About CALCULATE (2/3)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Row and filter context notion</a:t>
            </a:r>
            <a:endPar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endParaRPr>
          </a:p>
        </p:txBody>
      </p:sp>
      <p:cxnSp>
        <p:nvCxnSpPr>
          <p:cNvPr id="15" name="Straight Connector 14">
            <a:extLst>
              <a:ext uri="{FF2B5EF4-FFF2-40B4-BE49-F238E27FC236}">
                <a16:creationId xmlns:a16="http://schemas.microsoft.com/office/drawing/2014/main" id="{79A121DD-3001-7F31-707C-1EA9657CCE42}"/>
              </a:ext>
            </a:extLst>
          </p:cNvPr>
          <p:cNvCxnSpPr/>
          <p:nvPr/>
        </p:nvCxnSpPr>
        <p:spPr>
          <a:xfrm>
            <a:off x="2565068" y="6163958"/>
            <a:ext cx="4292074"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6" name="ZoneTexte 9">
            <a:extLst>
              <a:ext uri="{FF2B5EF4-FFF2-40B4-BE49-F238E27FC236}">
                <a16:creationId xmlns:a16="http://schemas.microsoft.com/office/drawing/2014/main" id="{90C25AAA-6AFC-E3DA-6369-CBE31738D872}"/>
              </a:ext>
            </a:extLst>
          </p:cNvPr>
          <p:cNvSpPr txBox="1"/>
          <p:nvPr/>
        </p:nvSpPr>
        <p:spPr>
          <a:xfrm rot="21449051">
            <a:off x="366250" y="6024785"/>
            <a:ext cx="1825298" cy="289441"/>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Start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with</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PowerBI</a:t>
            </a:r>
            <a:endPar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17" name="ZoneTexte 9">
            <a:extLst>
              <a:ext uri="{FF2B5EF4-FFF2-40B4-BE49-F238E27FC236}">
                <a16:creationId xmlns:a16="http://schemas.microsoft.com/office/drawing/2014/main" id="{37A01E5F-F1BC-E110-7D4F-296E9940A212}"/>
              </a:ext>
            </a:extLst>
          </p:cNvPr>
          <p:cNvSpPr txBox="1"/>
          <p:nvPr/>
        </p:nvSpPr>
        <p:spPr>
          <a:xfrm>
            <a:off x="477415" y="6290882"/>
            <a:ext cx="1830242" cy="289441"/>
          </a:xfrm>
          <a:prstGeom prst="roundRect">
            <a:avLst/>
          </a:prstGeom>
          <a:solidFill>
            <a:srgbClr val="FFC0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From</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Rookie to Rock”</a:t>
            </a:r>
          </a:p>
        </p:txBody>
      </p:sp>
      <p:sp>
        <p:nvSpPr>
          <p:cNvPr id="19" name="Slide Number Placeholder 2">
            <a:extLst>
              <a:ext uri="{FF2B5EF4-FFF2-40B4-BE49-F238E27FC236}">
                <a16:creationId xmlns:a16="http://schemas.microsoft.com/office/drawing/2014/main" id="{B4FFD224-D9D2-2E06-C242-B61921B74030}"/>
              </a:ext>
            </a:extLst>
          </p:cNvPr>
          <p:cNvSpPr>
            <a:spLocks noGrp="1"/>
          </p:cNvSpPr>
          <p:nvPr>
            <p:ph type="sldNum" sz="quarter" idx="12"/>
          </p:nvPr>
        </p:nvSpPr>
        <p:spPr>
          <a:xfrm>
            <a:off x="5067926" y="6164959"/>
            <a:ext cx="154305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5BBE6-4D37-41ED-BFCF-2638F8B30031}" type="slidenum">
              <a:rPr kumimoji="0" lang="fr-FR" sz="1400" b="0" i="0" u="none" strike="noStrike" kern="1200" cap="none" spc="0" normalizeH="0" baseline="0" noProof="0" smtClean="0">
                <a:ln>
                  <a:noFill/>
                </a:ln>
                <a:solidFill>
                  <a:prstClr val="white"/>
                </a:solidFill>
                <a:effectLst/>
                <a:uLnTx/>
                <a:uFillTx/>
                <a:latin typeface="Comic Sans MS" panose="030F0702030302020204" pitchFamily="66"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fr-FR" sz="9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2" name="ZoneTexte 1">
            <a:extLst>
              <a:ext uri="{FF2B5EF4-FFF2-40B4-BE49-F238E27FC236}">
                <a16:creationId xmlns:a16="http://schemas.microsoft.com/office/drawing/2014/main" id="{2A1C3233-DCD8-C5F1-CCB8-9F0B4B2C6A19}"/>
              </a:ext>
            </a:extLst>
          </p:cNvPr>
          <p:cNvSpPr txBox="1"/>
          <p:nvPr/>
        </p:nvSpPr>
        <p:spPr>
          <a:xfrm>
            <a:off x="454521" y="1245736"/>
            <a:ext cx="6032006" cy="637849"/>
          </a:xfrm>
          <a:prstGeom prst="roundRect">
            <a:avLst>
              <a:gd name="adj" fmla="val 0"/>
            </a:avLst>
          </a:prstGeom>
          <a:noFill/>
        </p:spPr>
        <p:txBody>
          <a:bodyPr wrap="square" lIns="72000" tIns="72000" rIns="72000" bIns="72000" rtlCol="0">
            <a:spAutoFit/>
          </a:bodyPr>
          <a:lstStyle/>
          <a:p>
            <a:pPr lvl="0">
              <a:defRPr/>
            </a:pPr>
            <a:r>
              <a:rPr lang="en-US" sz="1600" dirty="0">
                <a:solidFill>
                  <a:prstClr val="white"/>
                </a:solidFill>
                <a:latin typeface="Comic Sans MS" panose="030F0702030302020204" pitchFamily="66" charset="0"/>
              </a:rPr>
              <a:t>The </a:t>
            </a:r>
            <a:r>
              <a:rPr lang="en-US" sz="1600" dirty="0">
                <a:solidFill>
                  <a:srgbClr val="FFD200"/>
                </a:solidFill>
                <a:latin typeface="Comic Sans MS" panose="030F0702030302020204" pitchFamily="66" charset="0"/>
              </a:rPr>
              <a:t>CALCULATE</a:t>
            </a:r>
            <a:r>
              <a:rPr lang="en-US" sz="1600" dirty="0">
                <a:solidFill>
                  <a:prstClr val="white"/>
                </a:solidFill>
                <a:latin typeface="Comic Sans MS" panose="030F0702030302020204" pitchFamily="66" charset="0"/>
              </a:rPr>
              <a:t> function is like a radar that takes into account the elements (filters) available in its environment…</a:t>
            </a:r>
            <a:endPar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pic>
        <p:nvPicPr>
          <p:cNvPr id="5" name="Picture 4">
            <a:extLst>
              <a:ext uri="{FF2B5EF4-FFF2-40B4-BE49-F238E27FC236}">
                <a16:creationId xmlns:a16="http://schemas.microsoft.com/office/drawing/2014/main" id="{6CD80751-CDD9-4BED-90E4-8DA9D1FBFBE6}"/>
              </a:ext>
            </a:extLst>
          </p:cNvPr>
          <p:cNvPicPr>
            <a:picLocks noChangeAspect="1"/>
          </p:cNvPicPr>
          <p:nvPr/>
        </p:nvPicPr>
        <p:blipFill>
          <a:blip r:embed="rId4"/>
          <a:srcRect l="31943" t="5111" r="7110" b="15109"/>
          <a:stretch>
            <a:fillRect/>
          </a:stretch>
        </p:blipFill>
        <p:spPr>
          <a:xfrm>
            <a:off x="547566" y="3166402"/>
            <a:ext cx="2654119" cy="2369904"/>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55071BE7-E9B3-C5B7-1E0F-06AF786EC3BC}"/>
              </a:ext>
            </a:extLst>
          </p:cNvPr>
          <p:cNvPicPr>
            <a:picLocks noChangeAspect="1"/>
          </p:cNvPicPr>
          <p:nvPr/>
        </p:nvPicPr>
        <p:blipFill>
          <a:blip r:embed="rId4"/>
          <a:srcRect l="74129" t="14424" r="7110" b="78552"/>
          <a:stretch>
            <a:fillRect/>
          </a:stretch>
        </p:blipFill>
        <p:spPr>
          <a:xfrm>
            <a:off x="5074546" y="2291713"/>
            <a:ext cx="1356450" cy="346400"/>
          </a:xfrm>
          <a:prstGeom prst="roundRect">
            <a:avLst>
              <a:gd name="adj" fmla="val 2674"/>
            </a:avLst>
          </a:prstGeom>
          <a:ln w="38100">
            <a:solidFill>
              <a:schemeClr val="accent2"/>
            </a:solidFill>
          </a:ln>
          <a:effectLst>
            <a:outerShdw blurRad="50800" dist="38100" dir="2700000" algn="tl" rotWithShape="0">
              <a:prstClr val="black">
                <a:alpha val="40000"/>
              </a:prstClr>
            </a:outerShdw>
          </a:effectLst>
        </p:spPr>
      </p:pic>
      <p:sp>
        <p:nvSpPr>
          <p:cNvPr id="20" name="Rectangle: Rounded Corners 19">
            <a:extLst>
              <a:ext uri="{FF2B5EF4-FFF2-40B4-BE49-F238E27FC236}">
                <a16:creationId xmlns:a16="http://schemas.microsoft.com/office/drawing/2014/main" id="{CAD70CD6-C21E-F757-E6AF-239CF2F97666}"/>
              </a:ext>
            </a:extLst>
          </p:cNvPr>
          <p:cNvSpPr/>
          <p:nvPr/>
        </p:nvSpPr>
        <p:spPr>
          <a:xfrm>
            <a:off x="515421" y="3407558"/>
            <a:ext cx="1792409" cy="247431"/>
          </a:xfrm>
          <a:prstGeom prst="roundRect">
            <a:avLst/>
          </a:prstGeom>
          <a:noFill/>
          <a:ln w="28575">
            <a:solidFill>
              <a:srgbClr val="FF6E4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7" name="Picture 26">
            <a:extLst>
              <a:ext uri="{FF2B5EF4-FFF2-40B4-BE49-F238E27FC236}">
                <a16:creationId xmlns:a16="http://schemas.microsoft.com/office/drawing/2014/main" id="{D4D4B913-2609-B017-267C-C35CACFE5624}"/>
              </a:ext>
            </a:extLst>
          </p:cNvPr>
          <p:cNvPicPr>
            <a:picLocks noChangeAspect="1"/>
          </p:cNvPicPr>
          <p:nvPr/>
        </p:nvPicPr>
        <p:blipFill>
          <a:blip r:embed="rId5"/>
          <a:stretch>
            <a:fillRect/>
          </a:stretch>
        </p:blipFill>
        <p:spPr>
          <a:xfrm>
            <a:off x="3632277" y="2278567"/>
            <a:ext cx="1016123" cy="2969802"/>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pic>
        <p:nvPicPr>
          <p:cNvPr id="28" name="Picture 27">
            <a:extLst>
              <a:ext uri="{FF2B5EF4-FFF2-40B4-BE49-F238E27FC236}">
                <a16:creationId xmlns:a16="http://schemas.microsoft.com/office/drawing/2014/main" id="{2193DD42-7DA5-9F8F-DC05-E2909563C288}"/>
              </a:ext>
            </a:extLst>
          </p:cNvPr>
          <p:cNvPicPr>
            <a:picLocks noChangeAspect="1"/>
          </p:cNvPicPr>
          <p:nvPr/>
        </p:nvPicPr>
        <p:blipFill>
          <a:blip r:embed="rId4"/>
          <a:srcRect r="78059" b="73072"/>
          <a:stretch>
            <a:fillRect/>
          </a:stretch>
        </p:blipFill>
        <p:spPr>
          <a:xfrm>
            <a:off x="2273027" y="2286015"/>
            <a:ext cx="833625" cy="697895"/>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sp>
        <p:nvSpPr>
          <p:cNvPr id="35" name="Rectangle: Rounded Corners 34">
            <a:extLst>
              <a:ext uri="{FF2B5EF4-FFF2-40B4-BE49-F238E27FC236}">
                <a16:creationId xmlns:a16="http://schemas.microsoft.com/office/drawing/2014/main" id="{4F5AFB34-CE48-4F79-F56F-2E47570B475A}"/>
              </a:ext>
            </a:extLst>
          </p:cNvPr>
          <p:cNvSpPr/>
          <p:nvPr/>
        </p:nvSpPr>
        <p:spPr>
          <a:xfrm>
            <a:off x="2382921" y="3383129"/>
            <a:ext cx="850909" cy="309685"/>
          </a:xfrm>
          <a:prstGeom prst="roundRect">
            <a:avLst/>
          </a:prstGeom>
          <a:noFill/>
          <a:ln w="28575">
            <a:solidFill>
              <a:srgbClr val="FFD2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6" name="Arrow: Striped Right 35">
            <a:extLst>
              <a:ext uri="{FF2B5EF4-FFF2-40B4-BE49-F238E27FC236}">
                <a16:creationId xmlns:a16="http://schemas.microsoft.com/office/drawing/2014/main" id="{B30FFAB9-2C5A-C8BA-0BCE-BFADA4F89E9F}"/>
              </a:ext>
            </a:extLst>
          </p:cNvPr>
          <p:cNvSpPr/>
          <p:nvPr/>
        </p:nvSpPr>
        <p:spPr>
          <a:xfrm rot="5400000">
            <a:off x="2382669" y="3005101"/>
            <a:ext cx="614342" cy="374572"/>
          </a:xfrm>
          <a:prstGeom prst="stripedRightArrow">
            <a:avLst>
              <a:gd name="adj1" fmla="val 91885"/>
              <a:gd name="adj2" fmla="val 64959"/>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Arrow: Striped Right 36">
            <a:extLst>
              <a:ext uri="{FF2B5EF4-FFF2-40B4-BE49-F238E27FC236}">
                <a16:creationId xmlns:a16="http://schemas.microsoft.com/office/drawing/2014/main" id="{8A8825E6-466C-B4FE-2B8C-C5CEBBF26ED3}"/>
              </a:ext>
            </a:extLst>
          </p:cNvPr>
          <p:cNvSpPr/>
          <p:nvPr/>
        </p:nvSpPr>
        <p:spPr>
          <a:xfrm rot="9603694">
            <a:off x="3106817" y="3207628"/>
            <a:ext cx="768954" cy="374572"/>
          </a:xfrm>
          <a:prstGeom prst="stripedRightArrow">
            <a:avLst>
              <a:gd name="adj1" fmla="val 91885"/>
              <a:gd name="adj2" fmla="val 64959"/>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0" name="Graphic 39" descr="Badge with solid fill">
            <a:extLst>
              <a:ext uri="{FF2B5EF4-FFF2-40B4-BE49-F238E27FC236}">
                <a16:creationId xmlns:a16="http://schemas.microsoft.com/office/drawing/2014/main" id="{6D3B92B8-7DBF-9820-B55C-62BD2BC273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51637" y="2278566"/>
            <a:ext cx="386043" cy="386043"/>
          </a:xfrm>
          <a:prstGeom prst="rect">
            <a:avLst/>
          </a:prstGeom>
        </p:spPr>
      </p:pic>
      <p:pic>
        <p:nvPicPr>
          <p:cNvPr id="41" name="Graphic 40" descr="Badge 3 with solid fill">
            <a:extLst>
              <a:ext uri="{FF2B5EF4-FFF2-40B4-BE49-F238E27FC236}">
                <a16:creationId xmlns:a16="http://schemas.microsoft.com/office/drawing/2014/main" id="{8438CADC-EF5F-E8A2-EBCF-2D55E0C344F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82133" y="2268969"/>
            <a:ext cx="386043" cy="386043"/>
          </a:xfrm>
          <a:prstGeom prst="rect">
            <a:avLst/>
          </a:prstGeom>
        </p:spPr>
      </p:pic>
      <p:sp>
        <p:nvSpPr>
          <p:cNvPr id="49" name="TextBox 48">
            <a:extLst>
              <a:ext uri="{FF2B5EF4-FFF2-40B4-BE49-F238E27FC236}">
                <a16:creationId xmlns:a16="http://schemas.microsoft.com/office/drawing/2014/main" id="{A18D17E9-6F9F-3DB8-C481-EB4A03FB754F}"/>
              </a:ext>
            </a:extLst>
          </p:cNvPr>
          <p:cNvSpPr txBox="1"/>
          <p:nvPr/>
        </p:nvSpPr>
        <p:spPr>
          <a:xfrm>
            <a:off x="5026588" y="1986157"/>
            <a:ext cx="1549322" cy="375487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The value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dirty="0">
              <a:solidFill>
                <a:prstClr val="white"/>
              </a:solidFill>
              <a:latin typeface="Comic Sans MS" panose="030F0702030302020204" pitchFamily="66"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dirty="0">
              <a:solidFill>
                <a:prstClr val="white"/>
              </a:solidFill>
              <a:latin typeface="Comic Sans MS" panose="030F0702030302020204" pitchFamily="66"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is the result of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dirty="0">
              <a:solidFill>
                <a:prstClr val="white"/>
              </a:solidFill>
              <a:latin typeface="Comic Sans MS" panose="030F0702030302020204" pitchFamily="66"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B151"/>
                </a:solidFill>
                <a:effectLst/>
                <a:uLnTx/>
                <a:uFillTx/>
                <a:latin typeface="Comic Sans MS" panose="030F0702030302020204" pitchFamily="66" charset="0"/>
                <a:ea typeface="+mn-ea"/>
                <a:cs typeface="+mn-cs"/>
              </a:rPr>
              <a:t>Row context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dirty="0">
              <a:solidFill>
                <a:srgbClr val="FFB151"/>
              </a:solidFill>
              <a:latin typeface="Comic Sans MS" panose="030F0702030302020204" pitchFamily="66"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B151"/>
              </a:solidFill>
              <a:effectLst/>
              <a:uLnTx/>
              <a:uFillTx/>
              <a:latin typeface="Comic Sans MS" panose="030F0702030302020204" pitchFamily="66"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a:t>
            </a:r>
            <a:r>
              <a:rPr kumimoji="0" lang="en-US" sz="1400" b="0" i="0" u="none" strike="noStrike" kern="1200" cap="none" spc="0" normalizeH="0" baseline="0" noProof="0" dirty="0" err="1">
                <a:ln>
                  <a:noFill/>
                </a:ln>
                <a:solidFill>
                  <a:prstClr val="white"/>
                </a:solidFill>
                <a:effectLst/>
                <a:uLnTx/>
                <a:uFillTx/>
                <a:latin typeface="Comic Sans MS" panose="030F0702030302020204" pitchFamily="66" charset="0"/>
                <a:ea typeface="+mn-ea"/>
                <a:cs typeface="+mn-cs"/>
              </a:rPr>
              <a:t>IceCream</a:t>
            </a: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 and Chocolate)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dirty="0">
              <a:solidFill>
                <a:prstClr val="white"/>
              </a:solidFill>
              <a:latin typeface="Comic Sans MS" panose="030F0702030302020204" pitchFamily="66"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dirty="0">
              <a:solidFill>
                <a:prstClr val="white"/>
              </a:solidFill>
              <a:latin typeface="Comic Sans MS" panose="030F0702030302020204" pitchFamily="66"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B151"/>
                </a:solidFill>
                <a:effectLst/>
                <a:uLnTx/>
                <a:uFillTx/>
                <a:latin typeface="Comic Sans MS" panose="030F0702030302020204" pitchFamily="66" charset="0"/>
                <a:ea typeface="+mn-ea"/>
                <a:cs typeface="+mn-cs"/>
              </a:rPr>
              <a:t>Filter context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dirty="0">
              <a:solidFill>
                <a:srgbClr val="FFB151"/>
              </a:solidFill>
              <a:latin typeface="Comic Sans MS" panose="030F0702030302020204" pitchFamily="66"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B151"/>
              </a:solidFill>
              <a:effectLst/>
              <a:uLnTx/>
              <a:uFillTx/>
              <a:latin typeface="Comic Sans MS" panose="030F0702030302020204" pitchFamily="66"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Comic Sans MS" panose="030F0702030302020204" pitchFamily="66" charset="0"/>
              </a:rPr>
              <a:t>Slicer or Filters pane</a:t>
            </a:r>
            <a:endParaRPr kumimoji="0" lang="en-US" sz="1400" b="0" i="0" u="none" strike="noStrike" kern="1200" cap="none" spc="0" normalizeH="0" baseline="0" noProof="0" dirty="0">
              <a:ln>
                <a:noFill/>
              </a:ln>
              <a:solidFill>
                <a:schemeClr val="bg1"/>
              </a:solidFill>
              <a:effectLst/>
              <a:uLnTx/>
              <a:uFillTx/>
              <a:latin typeface="Comic Sans MS" panose="030F0702030302020204" pitchFamily="66" charset="0"/>
              <a:ea typeface="+mn-ea"/>
              <a:cs typeface="+mn-cs"/>
            </a:endParaRPr>
          </a:p>
        </p:txBody>
      </p:sp>
      <p:pic>
        <p:nvPicPr>
          <p:cNvPr id="50" name="Graphic 49" descr="Badge 1 with solid fill">
            <a:extLst>
              <a:ext uri="{FF2B5EF4-FFF2-40B4-BE49-F238E27FC236}">
                <a16:creationId xmlns:a16="http://schemas.microsoft.com/office/drawing/2014/main" id="{C22928B5-B802-EC8A-1E9E-A5A9A42E420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74546" y="3335894"/>
            <a:ext cx="386043" cy="386043"/>
          </a:xfrm>
          <a:prstGeom prst="rect">
            <a:avLst/>
          </a:prstGeom>
        </p:spPr>
      </p:pic>
      <p:pic>
        <p:nvPicPr>
          <p:cNvPr id="51" name="Graphic 50" descr="Badge 1 with solid fill">
            <a:extLst>
              <a:ext uri="{FF2B5EF4-FFF2-40B4-BE49-F238E27FC236}">
                <a16:creationId xmlns:a16="http://schemas.microsoft.com/office/drawing/2014/main" id="{9457C8A4-C900-C100-278B-FBF29AF1998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7636" y="3328130"/>
            <a:ext cx="386043" cy="386043"/>
          </a:xfrm>
          <a:prstGeom prst="rect">
            <a:avLst/>
          </a:prstGeom>
        </p:spPr>
      </p:pic>
      <p:pic>
        <p:nvPicPr>
          <p:cNvPr id="56" name="Graphic 55" descr="Badge with solid fill">
            <a:extLst>
              <a:ext uri="{FF2B5EF4-FFF2-40B4-BE49-F238E27FC236}">
                <a16:creationId xmlns:a16="http://schemas.microsoft.com/office/drawing/2014/main" id="{086003FC-A984-0C96-642E-D544EB7E59C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02935" y="4835968"/>
            <a:ext cx="386043" cy="386043"/>
          </a:xfrm>
          <a:prstGeom prst="rect">
            <a:avLst/>
          </a:prstGeom>
        </p:spPr>
      </p:pic>
      <p:pic>
        <p:nvPicPr>
          <p:cNvPr id="57" name="Graphic 56" descr="Badge 3 with solid fill">
            <a:extLst>
              <a:ext uri="{FF2B5EF4-FFF2-40B4-BE49-F238E27FC236}">
                <a16:creationId xmlns:a16="http://schemas.microsoft.com/office/drawing/2014/main" id="{61E01183-973A-DB8D-DAE7-1FF18A00E46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58241" y="4852900"/>
            <a:ext cx="386043" cy="386043"/>
          </a:xfrm>
          <a:prstGeom prst="rect">
            <a:avLst/>
          </a:prstGeom>
        </p:spPr>
      </p:pic>
      <p:sp>
        <p:nvSpPr>
          <p:cNvPr id="3" name="ZoneTexte 9">
            <a:extLst>
              <a:ext uri="{FF2B5EF4-FFF2-40B4-BE49-F238E27FC236}">
                <a16:creationId xmlns:a16="http://schemas.microsoft.com/office/drawing/2014/main" id="{D17F6B34-8335-9D7B-D154-37EE28B4A7F7}"/>
              </a:ext>
            </a:extLst>
          </p:cNvPr>
          <p:cNvSpPr txBox="1"/>
          <p:nvPr/>
        </p:nvSpPr>
        <p:spPr>
          <a:xfrm>
            <a:off x="2451534" y="6203373"/>
            <a:ext cx="4406466" cy="340519"/>
          </a:xfrm>
          <a:prstGeom prst="roundRect">
            <a:avLst/>
          </a:prstGeom>
          <a:noFill/>
        </p:spPr>
        <p:txBody>
          <a:bodyPr wrap="square" rtlCol="0">
            <a:spAutoFit/>
          </a:bodyPr>
          <a:lstStyle/>
          <a:p>
            <a:pPr lvl="0">
              <a:defRPr/>
            </a:pPr>
            <a:r>
              <a:rPr lang="en-US" sz="1400" b="1" dirty="0">
                <a:solidFill>
                  <a:prstClr val="white"/>
                </a:solidFill>
                <a:latin typeface="Comic Sans MS" panose="030F0702030302020204" pitchFamily="66" charset="0"/>
              </a:rPr>
              <a:t>Patou Tips #48 – Quick Guide of Calculate</a:t>
            </a:r>
            <a:endParaRPr lang="en-US" sz="1400" dirty="0">
              <a:solidFill>
                <a:prstClr val="white"/>
              </a:solidFill>
              <a:latin typeface="Comic Sans MS" panose="030F0702030302020204" pitchFamily="66" charset="0"/>
            </a:endParaRPr>
          </a:p>
        </p:txBody>
      </p:sp>
    </p:spTree>
    <p:extLst>
      <p:ext uri="{BB962C8B-B14F-4D97-AF65-F5344CB8AC3E}">
        <p14:creationId xmlns:p14="http://schemas.microsoft.com/office/powerpoint/2010/main" val="2386246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464B4E"/>
            </a:gs>
            <a:gs pos="1000">
              <a:srgbClr val="5D6162"/>
            </a:gs>
            <a:gs pos="17000">
              <a:srgbClr val="161316"/>
            </a:gs>
            <a:gs pos="100000">
              <a:srgbClr val="080609"/>
            </a:gs>
          </a:gsLst>
          <a:lin ang="16200000" scaled="1"/>
          <a:tileRect/>
        </a:gradFill>
        <a:effectLst/>
      </p:bgPr>
    </p:bg>
    <p:spTree>
      <p:nvGrpSpPr>
        <p:cNvPr id="1" name="">
          <a:extLst>
            <a:ext uri="{FF2B5EF4-FFF2-40B4-BE49-F238E27FC236}">
              <a16:creationId xmlns:a16="http://schemas.microsoft.com/office/drawing/2014/main" id="{996AFFFD-7C35-BEBC-5C7B-3A6FC1DF5A35}"/>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8D4B2DE1-B029-95B9-8958-CD3E6BDE4F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57" y="0"/>
            <a:ext cx="685628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Image 3" descr="Une image contenant dessin humoristique, sourire, Front, lunettes">
            <a:extLst>
              <a:ext uri="{FF2B5EF4-FFF2-40B4-BE49-F238E27FC236}">
                <a16:creationId xmlns:a16="http://schemas.microsoft.com/office/drawing/2014/main" id="{2B70E638-3A33-65BB-F016-183065349A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6694" y="176442"/>
            <a:ext cx="1055973" cy="1075896"/>
          </a:xfrm>
          <a:prstGeom prst="rect">
            <a:avLst/>
          </a:prstGeom>
        </p:spPr>
      </p:pic>
      <p:sp>
        <p:nvSpPr>
          <p:cNvPr id="10" name="ZoneTexte 10">
            <a:extLst>
              <a:ext uri="{FF2B5EF4-FFF2-40B4-BE49-F238E27FC236}">
                <a16:creationId xmlns:a16="http://schemas.microsoft.com/office/drawing/2014/main" id="{B62822AD-30DB-A48D-AC30-E57555D95504}"/>
              </a:ext>
            </a:extLst>
          </p:cNvPr>
          <p:cNvSpPr txBox="1"/>
          <p:nvPr/>
        </p:nvSpPr>
        <p:spPr>
          <a:xfrm>
            <a:off x="454520" y="328653"/>
            <a:ext cx="5336680" cy="584775"/>
          </a:xfrm>
          <a:prstGeom prst="rect">
            <a:avLst/>
          </a:prstGeom>
          <a:noFill/>
        </p:spPr>
        <p:txBody>
          <a:bodyPr wrap="square" rtlCol="0">
            <a:spAutoFit/>
          </a:bodyPr>
          <a:lstStyle/>
          <a:p>
            <a:pPr lvl="0">
              <a:defRPr/>
            </a:pPr>
            <a:r>
              <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About </a:t>
            </a:r>
            <a:r>
              <a:rPr lang="en-US" sz="1600" b="1" dirty="0">
                <a:solidFill>
                  <a:srgbClr val="FFD200"/>
                </a:solidFill>
                <a:latin typeface="Comic Sans MS" panose="030F0702030302020204" pitchFamily="66" charset="0"/>
              </a:rPr>
              <a:t>CALCULATE</a:t>
            </a:r>
            <a:r>
              <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 (2/3)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Structure of the modeling</a:t>
            </a:r>
            <a:endPar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endParaRPr>
          </a:p>
        </p:txBody>
      </p:sp>
      <p:cxnSp>
        <p:nvCxnSpPr>
          <p:cNvPr id="15" name="Straight Connector 14">
            <a:extLst>
              <a:ext uri="{FF2B5EF4-FFF2-40B4-BE49-F238E27FC236}">
                <a16:creationId xmlns:a16="http://schemas.microsoft.com/office/drawing/2014/main" id="{43EE51B8-336E-5281-0A06-7A49E3F8828C}"/>
              </a:ext>
            </a:extLst>
          </p:cNvPr>
          <p:cNvCxnSpPr/>
          <p:nvPr/>
        </p:nvCxnSpPr>
        <p:spPr>
          <a:xfrm>
            <a:off x="2565068" y="6163958"/>
            <a:ext cx="4292074"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6" name="ZoneTexte 9">
            <a:extLst>
              <a:ext uri="{FF2B5EF4-FFF2-40B4-BE49-F238E27FC236}">
                <a16:creationId xmlns:a16="http://schemas.microsoft.com/office/drawing/2014/main" id="{312B5EB3-47D5-7DA5-C72B-49A866AEA30F}"/>
              </a:ext>
            </a:extLst>
          </p:cNvPr>
          <p:cNvSpPr txBox="1"/>
          <p:nvPr/>
        </p:nvSpPr>
        <p:spPr>
          <a:xfrm rot="21449051">
            <a:off x="366250" y="6024785"/>
            <a:ext cx="1825298" cy="289441"/>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Start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with</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PowerBI</a:t>
            </a:r>
            <a:endPar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17" name="ZoneTexte 9">
            <a:extLst>
              <a:ext uri="{FF2B5EF4-FFF2-40B4-BE49-F238E27FC236}">
                <a16:creationId xmlns:a16="http://schemas.microsoft.com/office/drawing/2014/main" id="{FFCAE8D9-7CF6-34BC-B862-4A7FDBD763CD}"/>
              </a:ext>
            </a:extLst>
          </p:cNvPr>
          <p:cNvSpPr txBox="1"/>
          <p:nvPr/>
        </p:nvSpPr>
        <p:spPr>
          <a:xfrm>
            <a:off x="477415" y="6290882"/>
            <a:ext cx="1830242" cy="289441"/>
          </a:xfrm>
          <a:prstGeom prst="roundRect">
            <a:avLst/>
          </a:prstGeom>
          <a:solidFill>
            <a:srgbClr val="FFC0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From</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Rookie to Rock”</a:t>
            </a:r>
          </a:p>
        </p:txBody>
      </p:sp>
      <p:sp>
        <p:nvSpPr>
          <p:cNvPr id="19" name="Slide Number Placeholder 2">
            <a:extLst>
              <a:ext uri="{FF2B5EF4-FFF2-40B4-BE49-F238E27FC236}">
                <a16:creationId xmlns:a16="http://schemas.microsoft.com/office/drawing/2014/main" id="{13E293FD-531C-BA38-AF4A-090E046D2F2E}"/>
              </a:ext>
            </a:extLst>
          </p:cNvPr>
          <p:cNvSpPr>
            <a:spLocks noGrp="1"/>
          </p:cNvSpPr>
          <p:nvPr>
            <p:ph type="sldNum" sz="quarter" idx="12"/>
          </p:nvPr>
        </p:nvSpPr>
        <p:spPr>
          <a:xfrm>
            <a:off x="5067926" y="6164959"/>
            <a:ext cx="154305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5BBE6-4D37-41ED-BFCF-2638F8B30031}" type="slidenum">
              <a:rPr kumimoji="0" lang="fr-FR" sz="1400" b="0" i="0" u="none" strike="noStrike" kern="1200" cap="none" spc="0" normalizeH="0" baseline="0" noProof="0" smtClean="0">
                <a:ln>
                  <a:noFill/>
                </a:ln>
                <a:solidFill>
                  <a:prstClr val="white"/>
                </a:solidFill>
                <a:effectLst/>
                <a:uLnTx/>
                <a:uFillTx/>
                <a:latin typeface="Comic Sans MS" panose="030F0702030302020204" pitchFamily="66"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fr-FR" sz="9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2" name="ZoneTexte 1">
            <a:extLst>
              <a:ext uri="{FF2B5EF4-FFF2-40B4-BE49-F238E27FC236}">
                <a16:creationId xmlns:a16="http://schemas.microsoft.com/office/drawing/2014/main" id="{D1976ED4-C976-52B2-186E-CE4C8971AE85}"/>
              </a:ext>
            </a:extLst>
          </p:cNvPr>
          <p:cNvSpPr txBox="1"/>
          <p:nvPr/>
        </p:nvSpPr>
        <p:spPr>
          <a:xfrm>
            <a:off x="454521" y="1245736"/>
            <a:ext cx="6032006" cy="884070"/>
          </a:xfrm>
          <a:prstGeom prst="roundRect">
            <a:avLst>
              <a:gd name="adj" fmla="val 0"/>
            </a:avLst>
          </a:prstGeom>
          <a:noFill/>
        </p:spPr>
        <p:txBody>
          <a:bodyPr wrap="square" lIns="72000" tIns="72000" rIns="72000" bIns="72000" rtlCol="0">
            <a:spAutoFit/>
          </a:bodyPr>
          <a:lstStyle/>
          <a:p>
            <a:pPr lvl="0">
              <a:defRPr/>
            </a:pPr>
            <a:r>
              <a:rPr lang="en-US" sz="1600" dirty="0">
                <a:solidFill>
                  <a:prstClr val="white"/>
                </a:solidFill>
                <a:latin typeface="Comic Sans MS" panose="030F0702030302020204" pitchFamily="66" charset="0"/>
              </a:rPr>
              <a:t>The </a:t>
            </a:r>
            <a:r>
              <a:rPr lang="en-US" sz="1600" dirty="0">
                <a:solidFill>
                  <a:srgbClr val="FFD200"/>
                </a:solidFill>
                <a:latin typeface="Comic Sans MS" panose="030F0702030302020204" pitchFamily="66" charset="0"/>
              </a:rPr>
              <a:t>CALCULATE</a:t>
            </a:r>
            <a:r>
              <a:rPr lang="en-US" sz="1600" b="1" dirty="0">
                <a:solidFill>
                  <a:srgbClr val="FFD200"/>
                </a:solidFill>
                <a:latin typeface="Comic Sans MS" panose="030F0702030302020204" pitchFamily="66" charset="0"/>
              </a:rPr>
              <a:t> </a:t>
            </a:r>
            <a:r>
              <a:rPr lang="en-US" sz="1600" dirty="0">
                <a:solidFill>
                  <a:prstClr val="white"/>
                </a:solidFill>
                <a:latin typeface="Comic Sans MS" panose="030F0702030302020204" pitchFamily="66" charset="0"/>
              </a:rPr>
              <a:t>function also depends on the project modeling. The "Calculate" function will activate data flows between dimension tables and fact tables.</a:t>
            </a:r>
            <a:endPar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pic>
        <p:nvPicPr>
          <p:cNvPr id="6" name="Picture 5">
            <a:extLst>
              <a:ext uri="{FF2B5EF4-FFF2-40B4-BE49-F238E27FC236}">
                <a16:creationId xmlns:a16="http://schemas.microsoft.com/office/drawing/2014/main" id="{1872F712-CD3F-3E45-DBBA-203CA9EECF49}"/>
              </a:ext>
            </a:extLst>
          </p:cNvPr>
          <p:cNvPicPr>
            <a:picLocks noChangeAspect="1"/>
          </p:cNvPicPr>
          <p:nvPr/>
        </p:nvPicPr>
        <p:blipFill>
          <a:blip r:embed="rId4"/>
          <a:stretch>
            <a:fillRect/>
          </a:stretch>
        </p:blipFill>
        <p:spPr>
          <a:xfrm>
            <a:off x="644470" y="2410654"/>
            <a:ext cx="5611008" cy="2838846"/>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sp>
        <p:nvSpPr>
          <p:cNvPr id="7" name="Rectangle: Rounded Corners 6">
            <a:extLst>
              <a:ext uri="{FF2B5EF4-FFF2-40B4-BE49-F238E27FC236}">
                <a16:creationId xmlns:a16="http://schemas.microsoft.com/office/drawing/2014/main" id="{26CD2DC4-1570-23E6-7FA3-A5C362F35CE1}"/>
              </a:ext>
            </a:extLst>
          </p:cNvPr>
          <p:cNvSpPr/>
          <p:nvPr/>
        </p:nvSpPr>
        <p:spPr>
          <a:xfrm>
            <a:off x="3222019" y="2843594"/>
            <a:ext cx="718385" cy="307171"/>
          </a:xfrm>
          <a:prstGeom prst="roundRect">
            <a:avLst/>
          </a:prstGeom>
          <a:noFill/>
          <a:ln w="28575">
            <a:solidFill>
              <a:srgbClr val="FF6E4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Rectangle: Rounded Corners 7">
            <a:extLst>
              <a:ext uri="{FF2B5EF4-FFF2-40B4-BE49-F238E27FC236}">
                <a16:creationId xmlns:a16="http://schemas.microsoft.com/office/drawing/2014/main" id="{9BA037EB-6BE4-A9B8-FCFC-F1F9E74E6C9D}"/>
              </a:ext>
            </a:extLst>
          </p:cNvPr>
          <p:cNvSpPr/>
          <p:nvPr/>
        </p:nvSpPr>
        <p:spPr>
          <a:xfrm>
            <a:off x="1187401" y="3750163"/>
            <a:ext cx="718385" cy="307171"/>
          </a:xfrm>
          <a:prstGeom prst="roundRect">
            <a:avLst/>
          </a:prstGeom>
          <a:noFill/>
          <a:ln w="28575">
            <a:solidFill>
              <a:srgbClr val="FF6E4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Rectangle: Rounded Corners 10">
            <a:extLst>
              <a:ext uri="{FF2B5EF4-FFF2-40B4-BE49-F238E27FC236}">
                <a16:creationId xmlns:a16="http://schemas.microsoft.com/office/drawing/2014/main" id="{CE7819B9-46E3-8637-5603-E206CD532933}"/>
              </a:ext>
            </a:extLst>
          </p:cNvPr>
          <p:cNvSpPr/>
          <p:nvPr/>
        </p:nvSpPr>
        <p:spPr>
          <a:xfrm>
            <a:off x="3808052" y="4180004"/>
            <a:ext cx="718385" cy="307171"/>
          </a:xfrm>
          <a:prstGeom prst="roundRect">
            <a:avLst/>
          </a:prstGeom>
          <a:noFill/>
          <a:ln w="28575">
            <a:solidFill>
              <a:srgbClr val="FF6E4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ZoneTexte 9">
            <a:extLst>
              <a:ext uri="{FF2B5EF4-FFF2-40B4-BE49-F238E27FC236}">
                <a16:creationId xmlns:a16="http://schemas.microsoft.com/office/drawing/2014/main" id="{155AC4C7-C43B-3BF6-DC7C-95BA9145DBD4}"/>
              </a:ext>
            </a:extLst>
          </p:cNvPr>
          <p:cNvSpPr txBox="1"/>
          <p:nvPr/>
        </p:nvSpPr>
        <p:spPr>
          <a:xfrm>
            <a:off x="2451534" y="6203373"/>
            <a:ext cx="4406466" cy="340519"/>
          </a:xfrm>
          <a:prstGeom prst="roundRect">
            <a:avLst/>
          </a:prstGeom>
          <a:noFill/>
        </p:spPr>
        <p:txBody>
          <a:bodyPr wrap="square" rtlCol="0">
            <a:spAutoFit/>
          </a:bodyPr>
          <a:lstStyle/>
          <a:p>
            <a:pPr lvl="0">
              <a:defRPr/>
            </a:pPr>
            <a:r>
              <a:rPr lang="en-US" sz="1400" b="1" dirty="0">
                <a:solidFill>
                  <a:prstClr val="white"/>
                </a:solidFill>
                <a:latin typeface="Comic Sans MS" panose="030F0702030302020204" pitchFamily="66" charset="0"/>
              </a:rPr>
              <a:t>Patou Tips #48 – Quick Guide of Calculate</a:t>
            </a:r>
            <a:endParaRPr lang="en-US" sz="1400" dirty="0">
              <a:solidFill>
                <a:prstClr val="white"/>
              </a:solidFill>
              <a:latin typeface="Comic Sans MS" panose="030F0702030302020204" pitchFamily="66" charset="0"/>
            </a:endParaRPr>
          </a:p>
        </p:txBody>
      </p:sp>
    </p:spTree>
    <p:extLst>
      <p:ext uri="{BB962C8B-B14F-4D97-AF65-F5344CB8AC3E}">
        <p14:creationId xmlns:p14="http://schemas.microsoft.com/office/powerpoint/2010/main" val="1471217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464B4E"/>
            </a:gs>
            <a:gs pos="1000">
              <a:srgbClr val="5D6162"/>
            </a:gs>
            <a:gs pos="17000">
              <a:srgbClr val="161316"/>
            </a:gs>
            <a:gs pos="100000">
              <a:srgbClr val="080609"/>
            </a:gs>
          </a:gsLst>
          <a:lin ang="16200000" scaled="1"/>
          <a:tileRect/>
        </a:gradFill>
        <a:effectLst/>
      </p:bgPr>
    </p:bg>
    <p:spTree>
      <p:nvGrpSpPr>
        <p:cNvPr id="1" name="">
          <a:extLst>
            <a:ext uri="{FF2B5EF4-FFF2-40B4-BE49-F238E27FC236}">
              <a16:creationId xmlns:a16="http://schemas.microsoft.com/office/drawing/2014/main" id="{9AEDF705-5D6D-C92C-3008-BDBB819C8FB3}"/>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E4D43918-39A4-9DD3-5B5A-EC22A69D7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57" y="0"/>
            <a:ext cx="685628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Image 3" descr="Une image contenant dessin humoristique, sourire, Front, lunettes">
            <a:extLst>
              <a:ext uri="{FF2B5EF4-FFF2-40B4-BE49-F238E27FC236}">
                <a16:creationId xmlns:a16="http://schemas.microsoft.com/office/drawing/2014/main" id="{8E69061A-BAE5-8555-6E8B-F197C7B44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6694" y="176442"/>
            <a:ext cx="1055973" cy="1075896"/>
          </a:xfrm>
          <a:prstGeom prst="rect">
            <a:avLst/>
          </a:prstGeom>
        </p:spPr>
      </p:pic>
      <p:sp>
        <p:nvSpPr>
          <p:cNvPr id="10" name="ZoneTexte 10">
            <a:extLst>
              <a:ext uri="{FF2B5EF4-FFF2-40B4-BE49-F238E27FC236}">
                <a16:creationId xmlns:a16="http://schemas.microsoft.com/office/drawing/2014/main" id="{01BE0489-E9E1-38BC-548D-8DB0EF58E556}"/>
              </a:ext>
            </a:extLst>
          </p:cNvPr>
          <p:cNvSpPr txBox="1"/>
          <p:nvPr/>
        </p:nvSpPr>
        <p:spPr>
          <a:xfrm>
            <a:off x="454520" y="328653"/>
            <a:ext cx="5336680" cy="584775"/>
          </a:xfrm>
          <a:prstGeom prst="rect">
            <a:avLst/>
          </a:prstGeom>
          <a:noFill/>
        </p:spPr>
        <p:txBody>
          <a:bodyPr wrap="square" rtlCol="0">
            <a:spAutoFit/>
          </a:bodyPr>
          <a:lstStyle/>
          <a:p>
            <a:pPr lvl="0">
              <a:defRPr/>
            </a:pPr>
            <a:r>
              <a:rPr lang="en-US" sz="1600" b="1" dirty="0">
                <a:solidFill>
                  <a:srgbClr val="FFD200"/>
                </a:solidFill>
                <a:latin typeface="Comic Sans MS" panose="030F0702030302020204" pitchFamily="66" charset="0"/>
              </a:rPr>
              <a:t>CALCULATE</a:t>
            </a:r>
            <a:endPar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Substitution role (1/2)</a:t>
            </a:r>
            <a:endPar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endParaRPr>
          </a:p>
        </p:txBody>
      </p:sp>
      <p:cxnSp>
        <p:nvCxnSpPr>
          <p:cNvPr id="15" name="Straight Connector 14">
            <a:extLst>
              <a:ext uri="{FF2B5EF4-FFF2-40B4-BE49-F238E27FC236}">
                <a16:creationId xmlns:a16="http://schemas.microsoft.com/office/drawing/2014/main" id="{8B2AA8C1-70E0-B047-4A8E-42E23682B611}"/>
              </a:ext>
            </a:extLst>
          </p:cNvPr>
          <p:cNvCxnSpPr/>
          <p:nvPr/>
        </p:nvCxnSpPr>
        <p:spPr>
          <a:xfrm>
            <a:off x="2565068" y="6163958"/>
            <a:ext cx="4292074"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6" name="ZoneTexte 9">
            <a:extLst>
              <a:ext uri="{FF2B5EF4-FFF2-40B4-BE49-F238E27FC236}">
                <a16:creationId xmlns:a16="http://schemas.microsoft.com/office/drawing/2014/main" id="{CEF2442B-DC12-621D-FD06-F883D6CCC7C4}"/>
              </a:ext>
            </a:extLst>
          </p:cNvPr>
          <p:cNvSpPr txBox="1"/>
          <p:nvPr/>
        </p:nvSpPr>
        <p:spPr>
          <a:xfrm rot="21449051">
            <a:off x="366250" y="6024785"/>
            <a:ext cx="1825298" cy="289441"/>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Start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with</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PowerBI</a:t>
            </a:r>
            <a:endPar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17" name="ZoneTexte 9">
            <a:extLst>
              <a:ext uri="{FF2B5EF4-FFF2-40B4-BE49-F238E27FC236}">
                <a16:creationId xmlns:a16="http://schemas.microsoft.com/office/drawing/2014/main" id="{341C896D-FCD2-9F89-E7F0-5B1E12BF6809}"/>
              </a:ext>
            </a:extLst>
          </p:cNvPr>
          <p:cNvSpPr txBox="1"/>
          <p:nvPr/>
        </p:nvSpPr>
        <p:spPr>
          <a:xfrm>
            <a:off x="477415" y="6290882"/>
            <a:ext cx="1830242" cy="289441"/>
          </a:xfrm>
          <a:prstGeom prst="roundRect">
            <a:avLst/>
          </a:prstGeom>
          <a:solidFill>
            <a:srgbClr val="FFC0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From</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Rookie to Rock”</a:t>
            </a:r>
          </a:p>
        </p:txBody>
      </p:sp>
      <p:sp>
        <p:nvSpPr>
          <p:cNvPr id="19" name="Slide Number Placeholder 2">
            <a:extLst>
              <a:ext uri="{FF2B5EF4-FFF2-40B4-BE49-F238E27FC236}">
                <a16:creationId xmlns:a16="http://schemas.microsoft.com/office/drawing/2014/main" id="{9E72A4C2-27DA-C1C2-923F-4974C024A9E7}"/>
              </a:ext>
            </a:extLst>
          </p:cNvPr>
          <p:cNvSpPr>
            <a:spLocks noGrp="1"/>
          </p:cNvSpPr>
          <p:nvPr>
            <p:ph type="sldNum" sz="quarter" idx="12"/>
          </p:nvPr>
        </p:nvSpPr>
        <p:spPr>
          <a:xfrm>
            <a:off x="5067926" y="6164959"/>
            <a:ext cx="154305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5BBE6-4D37-41ED-BFCF-2638F8B30031}" type="slidenum">
              <a:rPr kumimoji="0" lang="fr-FR" sz="1400" b="0" i="0" u="none" strike="noStrike" kern="1200" cap="none" spc="0" normalizeH="0" baseline="0" noProof="0" smtClean="0">
                <a:ln>
                  <a:noFill/>
                </a:ln>
                <a:solidFill>
                  <a:prstClr val="white"/>
                </a:solidFill>
                <a:effectLst/>
                <a:uLnTx/>
                <a:uFillTx/>
                <a:latin typeface="Comic Sans MS" panose="030F0702030302020204" pitchFamily="66"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fr-FR" sz="9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2" name="ZoneTexte 1">
            <a:extLst>
              <a:ext uri="{FF2B5EF4-FFF2-40B4-BE49-F238E27FC236}">
                <a16:creationId xmlns:a16="http://schemas.microsoft.com/office/drawing/2014/main" id="{AB74498D-21BC-9C16-E3A9-3FEFBF469FD1}"/>
              </a:ext>
            </a:extLst>
          </p:cNvPr>
          <p:cNvSpPr txBox="1"/>
          <p:nvPr/>
        </p:nvSpPr>
        <p:spPr>
          <a:xfrm>
            <a:off x="454520" y="1328004"/>
            <a:ext cx="2396549" cy="1222624"/>
          </a:xfrm>
          <a:prstGeom prst="roundRect">
            <a:avLst>
              <a:gd name="adj" fmla="val 0"/>
            </a:avLst>
          </a:prstGeom>
          <a:noFill/>
        </p:spPr>
        <p:txBody>
          <a:bodyPr wrap="square" lIns="72000" tIns="72000" rIns="72000" bIns="72000" rtlCol="0">
            <a:spAutoFit/>
          </a:bodyPr>
          <a:lstStyle/>
          <a:p>
            <a:pPr lvl="0">
              <a:defRPr/>
            </a:pPr>
            <a:r>
              <a:rPr lang="en-US" sz="1400" dirty="0">
                <a:solidFill>
                  <a:prstClr val="white"/>
                </a:solidFill>
                <a:latin typeface="Comic Sans MS" panose="030F0702030302020204" pitchFamily="66" charset="0"/>
              </a:rPr>
              <a:t>This formula is really interesting, to create a substitute role to better understand the context line.</a:t>
            </a:r>
            <a:endPar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pic>
        <p:nvPicPr>
          <p:cNvPr id="8" name="Picture 7">
            <a:extLst>
              <a:ext uri="{FF2B5EF4-FFF2-40B4-BE49-F238E27FC236}">
                <a16:creationId xmlns:a16="http://schemas.microsoft.com/office/drawing/2014/main" id="{A86F41D8-208A-5C1E-D764-167FB527C22A}"/>
              </a:ext>
            </a:extLst>
          </p:cNvPr>
          <p:cNvPicPr>
            <a:picLocks noChangeAspect="1"/>
          </p:cNvPicPr>
          <p:nvPr/>
        </p:nvPicPr>
        <p:blipFill>
          <a:blip r:embed="rId4"/>
          <a:stretch>
            <a:fillRect/>
          </a:stretch>
        </p:blipFill>
        <p:spPr>
          <a:xfrm>
            <a:off x="3185409" y="2876258"/>
            <a:ext cx="2958278" cy="1890858"/>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sp>
        <p:nvSpPr>
          <p:cNvPr id="12" name="Rectangle: Rounded Corners 11">
            <a:extLst>
              <a:ext uri="{FF2B5EF4-FFF2-40B4-BE49-F238E27FC236}">
                <a16:creationId xmlns:a16="http://schemas.microsoft.com/office/drawing/2014/main" id="{67C1ED17-2022-D928-729E-642354BE1048}"/>
              </a:ext>
            </a:extLst>
          </p:cNvPr>
          <p:cNvSpPr/>
          <p:nvPr/>
        </p:nvSpPr>
        <p:spPr>
          <a:xfrm>
            <a:off x="5118252" y="2876259"/>
            <a:ext cx="1035938" cy="1890858"/>
          </a:xfrm>
          <a:prstGeom prst="roundRect">
            <a:avLst>
              <a:gd name="adj" fmla="val 8895"/>
            </a:avLst>
          </a:prstGeom>
          <a:noFill/>
          <a:ln w="28575">
            <a:solidFill>
              <a:srgbClr val="FF6E4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TextBox 13">
            <a:extLst>
              <a:ext uri="{FF2B5EF4-FFF2-40B4-BE49-F238E27FC236}">
                <a16:creationId xmlns:a16="http://schemas.microsoft.com/office/drawing/2014/main" id="{4D2206C1-83AA-1B06-BE4E-F9118A7B46C6}"/>
              </a:ext>
            </a:extLst>
          </p:cNvPr>
          <p:cNvSpPr txBox="1"/>
          <p:nvPr/>
        </p:nvSpPr>
        <p:spPr>
          <a:xfrm>
            <a:off x="6223295" y="3441133"/>
            <a:ext cx="569641" cy="923330"/>
          </a:xfrm>
          <a:prstGeom prst="rect">
            <a:avLst/>
          </a:prstGeom>
          <a:noFill/>
        </p:spPr>
        <p:txBody>
          <a:bodyPr wrap="square" rtlCol="0">
            <a:spAutoFit/>
          </a:bodyPr>
          <a:lstStyle/>
          <a:p>
            <a:r>
              <a:rPr lang="fr-FR" sz="5400" b="1" dirty="0">
                <a:solidFill>
                  <a:schemeClr val="accent2"/>
                </a:solidFill>
                <a:latin typeface="Comic Sans MS" panose="030F0702030302020204" pitchFamily="66" charset="0"/>
              </a:rPr>
              <a:t>?</a:t>
            </a:r>
          </a:p>
        </p:txBody>
      </p:sp>
      <p:pic>
        <p:nvPicPr>
          <p:cNvPr id="20" name="Picture 19">
            <a:extLst>
              <a:ext uri="{FF2B5EF4-FFF2-40B4-BE49-F238E27FC236}">
                <a16:creationId xmlns:a16="http://schemas.microsoft.com/office/drawing/2014/main" id="{CF92A792-3040-159E-99B9-DA3335CF9FF6}"/>
              </a:ext>
            </a:extLst>
          </p:cNvPr>
          <p:cNvPicPr>
            <a:picLocks noChangeAspect="1"/>
          </p:cNvPicPr>
          <p:nvPr/>
        </p:nvPicPr>
        <p:blipFill>
          <a:blip r:embed="rId4"/>
          <a:srcRect r="33439"/>
          <a:stretch>
            <a:fillRect/>
          </a:stretch>
        </p:blipFill>
        <p:spPr>
          <a:xfrm>
            <a:off x="517945" y="2876258"/>
            <a:ext cx="1969073" cy="1890858"/>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sp>
        <p:nvSpPr>
          <p:cNvPr id="27" name="Arrow: Striped Right 26">
            <a:extLst>
              <a:ext uri="{FF2B5EF4-FFF2-40B4-BE49-F238E27FC236}">
                <a16:creationId xmlns:a16="http://schemas.microsoft.com/office/drawing/2014/main" id="{0CFC910B-CBB4-B5F8-AA7A-8E23B4EF773B}"/>
              </a:ext>
            </a:extLst>
          </p:cNvPr>
          <p:cNvSpPr/>
          <p:nvPr/>
        </p:nvSpPr>
        <p:spPr>
          <a:xfrm>
            <a:off x="2532849" y="3654895"/>
            <a:ext cx="614342" cy="374572"/>
          </a:xfrm>
          <a:prstGeom prst="stripedRightArrow">
            <a:avLst>
              <a:gd name="adj1" fmla="val 91885"/>
              <a:gd name="adj2" fmla="val 51427"/>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0" name="Connecteur droit 16">
            <a:extLst>
              <a:ext uri="{FF2B5EF4-FFF2-40B4-BE49-F238E27FC236}">
                <a16:creationId xmlns:a16="http://schemas.microsoft.com/office/drawing/2014/main" id="{64D0437E-C5BA-19DF-CCFD-464406262C1A}"/>
              </a:ext>
            </a:extLst>
          </p:cNvPr>
          <p:cNvCxnSpPr>
            <a:cxnSpLocks/>
            <a:stCxn id="32" idx="2"/>
          </p:cNvCxnSpPr>
          <p:nvPr/>
        </p:nvCxnSpPr>
        <p:spPr>
          <a:xfrm>
            <a:off x="4664548" y="2310270"/>
            <a:ext cx="623147" cy="548999"/>
          </a:xfrm>
          <a:prstGeom prst="line">
            <a:avLst/>
          </a:prstGeom>
          <a:ln>
            <a:solidFill>
              <a:srgbClr val="FF6E40"/>
            </a:solidFill>
            <a:prstDash val="sysDash"/>
            <a:tailEnd type="oval" w="lg" len="lg"/>
          </a:ln>
        </p:spPr>
        <p:style>
          <a:lnRef idx="2">
            <a:schemeClr val="accent1"/>
          </a:lnRef>
          <a:fillRef idx="0">
            <a:schemeClr val="accent1"/>
          </a:fillRef>
          <a:effectRef idx="1">
            <a:schemeClr val="accent1"/>
          </a:effectRef>
          <a:fontRef idx="minor">
            <a:schemeClr val="tx1"/>
          </a:fontRef>
        </p:style>
      </p:cxnSp>
      <p:pic>
        <p:nvPicPr>
          <p:cNvPr id="32" name="Picture 31">
            <a:extLst>
              <a:ext uri="{FF2B5EF4-FFF2-40B4-BE49-F238E27FC236}">
                <a16:creationId xmlns:a16="http://schemas.microsoft.com/office/drawing/2014/main" id="{9022729C-921D-3A4B-CBD6-E8C74B6A394F}"/>
              </a:ext>
            </a:extLst>
          </p:cNvPr>
          <p:cNvPicPr>
            <a:picLocks noChangeAspect="1"/>
          </p:cNvPicPr>
          <p:nvPr/>
        </p:nvPicPr>
        <p:blipFill>
          <a:blip r:embed="rId5"/>
          <a:stretch>
            <a:fillRect/>
          </a:stretch>
        </p:blipFill>
        <p:spPr>
          <a:xfrm>
            <a:off x="3035545" y="1462427"/>
            <a:ext cx="3258005" cy="847843"/>
          </a:xfrm>
          <a:prstGeom prst="roundRect">
            <a:avLst>
              <a:gd name="adj" fmla="val 2674"/>
            </a:avLst>
          </a:prstGeom>
          <a:ln w="38100">
            <a:solidFill>
              <a:schemeClr val="accent2"/>
            </a:solidFill>
          </a:ln>
          <a:effectLst>
            <a:outerShdw blurRad="50800" dist="38100" dir="2700000" algn="tl" rotWithShape="0">
              <a:prstClr val="black">
                <a:alpha val="40000"/>
              </a:prstClr>
            </a:outerShdw>
          </a:effectLst>
        </p:spPr>
      </p:pic>
      <p:sp>
        <p:nvSpPr>
          <p:cNvPr id="5" name="ZoneTexte 1">
            <a:extLst>
              <a:ext uri="{FF2B5EF4-FFF2-40B4-BE49-F238E27FC236}">
                <a16:creationId xmlns:a16="http://schemas.microsoft.com/office/drawing/2014/main" id="{236B99B3-C55F-C91D-8CC2-1CCCAFB04F90}"/>
              </a:ext>
            </a:extLst>
          </p:cNvPr>
          <p:cNvSpPr txBox="1"/>
          <p:nvPr/>
        </p:nvSpPr>
        <p:spPr>
          <a:xfrm>
            <a:off x="3185409" y="5113929"/>
            <a:ext cx="3133243" cy="791737"/>
          </a:xfrm>
          <a:prstGeom prst="roundRect">
            <a:avLst>
              <a:gd name="adj" fmla="val 0"/>
            </a:avLst>
          </a:prstGeom>
          <a:noFill/>
        </p:spPr>
        <p:txBody>
          <a:bodyPr wrap="square" lIns="72000" tIns="72000" rIns="72000" bIns="72000" rtlCol="0">
            <a:spAutoFit/>
          </a:bodyPr>
          <a:lstStyle/>
          <a:p>
            <a:pPr lvl="0">
              <a:defRPr/>
            </a:pPr>
            <a:r>
              <a:rPr lang="en-US" sz="1400" dirty="0">
                <a:solidFill>
                  <a:prstClr val="white"/>
                </a:solidFill>
                <a:latin typeface="Comic Sans MS" panose="030F0702030302020204" pitchFamily="66" charset="0"/>
              </a:rPr>
              <a:t>The expected result displays values ​​on all rows, not just the "Chocolate" rows.</a:t>
            </a:r>
            <a:endPar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cxnSp>
        <p:nvCxnSpPr>
          <p:cNvPr id="6" name="Connecteur droit 16">
            <a:extLst>
              <a:ext uri="{FF2B5EF4-FFF2-40B4-BE49-F238E27FC236}">
                <a16:creationId xmlns:a16="http://schemas.microsoft.com/office/drawing/2014/main" id="{0434BDCC-2A7D-7497-6F37-8E4A533C42F9}"/>
              </a:ext>
            </a:extLst>
          </p:cNvPr>
          <p:cNvCxnSpPr>
            <a:cxnSpLocks/>
            <a:stCxn id="5" idx="0"/>
          </p:cNvCxnSpPr>
          <p:nvPr/>
        </p:nvCxnSpPr>
        <p:spPr>
          <a:xfrm flipV="1">
            <a:off x="4752031" y="4767116"/>
            <a:ext cx="864663" cy="346813"/>
          </a:xfrm>
          <a:prstGeom prst="line">
            <a:avLst/>
          </a:prstGeom>
          <a:ln>
            <a:solidFill>
              <a:srgbClr val="FF6E40"/>
            </a:solidFill>
            <a:prstDash val="sysDash"/>
            <a:tailEnd type="oval" w="lg" len="lg"/>
          </a:ln>
        </p:spPr>
        <p:style>
          <a:lnRef idx="2">
            <a:schemeClr val="accent1"/>
          </a:lnRef>
          <a:fillRef idx="0">
            <a:schemeClr val="accent1"/>
          </a:fillRef>
          <a:effectRef idx="1">
            <a:schemeClr val="accent1"/>
          </a:effectRef>
          <a:fontRef idx="minor">
            <a:schemeClr val="tx1"/>
          </a:fontRef>
        </p:style>
      </p:cxnSp>
      <p:sp>
        <p:nvSpPr>
          <p:cNvPr id="3" name="ZoneTexte 9">
            <a:extLst>
              <a:ext uri="{FF2B5EF4-FFF2-40B4-BE49-F238E27FC236}">
                <a16:creationId xmlns:a16="http://schemas.microsoft.com/office/drawing/2014/main" id="{6A523B80-672C-6925-1715-8D1FE2AC11E9}"/>
              </a:ext>
            </a:extLst>
          </p:cNvPr>
          <p:cNvSpPr txBox="1"/>
          <p:nvPr/>
        </p:nvSpPr>
        <p:spPr>
          <a:xfrm>
            <a:off x="2451534" y="6203373"/>
            <a:ext cx="4406466" cy="340519"/>
          </a:xfrm>
          <a:prstGeom prst="roundRect">
            <a:avLst/>
          </a:prstGeom>
          <a:noFill/>
        </p:spPr>
        <p:txBody>
          <a:bodyPr wrap="square" rtlCol="0">
            <a:spAutoFit/>
          </a:bodyPr>
          <a:lstStyle/>
          <a:p>
            <a:pPr lvl="0">
              <a:defRPr/>
            </a:pPr>
            <a:r>
              <a:rPr lang="en-US" sz="1400" b="1" dirty="0">
                <a:solidFill>
                  <a:prstClr val="white"/>
                </a:solidFill>
                <a:latin typeface="Comic Sans MS" panose="030F0702030302020204" pitchFamily="66" charset="0"/>
              </a:rPr>
              <a:t>Patou Tips #48 – Quick Guide of Calculate</a:t>
            </a:r>
            <a:endParaRPr lang="en-US" sz="1400" dirty="0">
              <a:solidFill>
                <a:prstClr val="white"/>
              </a:solidFill>
              <a:latin typeface="Comic Sans MS" panose="030F0702030302020204" pitchFamily="66" charset="0"/>
            </a:endParaRPr>
          </a:p>
        </p:txBody>
      </p:sp>
    </p:spTree>
    <p:extLst>
      <p:ext uri="{BB962C8B-B14F-4D97-AF65-F5344CB8AC3E}">
        <p14:creationId xmlns:p14="http://schemas.microsoft.com/office/powerpoint/2010/main" val="1074957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464B4E"/>
            </a:gs>
            <a:gs pos="1000">
              <a:srgbClr val="5D6162"/>
            </a:gs>
            <a:gs pos="17000">
              <a:srgbClr val="161316"/>
            </a:gs>
            <a:gs pos="100000">
              <a:srgbClr val="080609"/>
            </a:gs>
          </a:gsLst>
          <a:lin ang="16200000" scaled="1"/>
          <a:tileRect/>
        </a:gradFill>
        <a:effectLst/>
      </p:bgPr>
    </p:bg>
    <p:spTree>
      <p:nvGrpSpPr>
        <p:cNvPr id="1" name="">
          <a:extLst>
            <a:ext uri="{FF2B5EF4-FFF2-40B4-BE49-F238E27FC236}">
              <a16:creationId xmlns:a16="http://schemas.microsoft.com/office/drawing/2014/main" id="{580ECF1B-65A5-3008-CD04-2D2D5FF71D6A}"/>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9F7494F-FF48-8752-B416-C159C4E4EE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57" y="0"/>
            <a:ext cx="685628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Image 3" descr="Une image contenant dessin humoristique, sourire, Front, lunettes">
            <a:extLst>
              <a:ext uri="{FF2B5EF4-FFF2-40B4-BE49-F238E27FC236}">
                <a16:creationId xmlns:a16="http://schemas.microsoft.com/office/drawing/2014/main" id="{BCE75E92-F55E-E703-DEF0-00BDE7372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6694" y="176442"/>
            <a:ext cx="1055973" cy="1075896"/>
          </a:xfrm>
          <a:prstGeom prst="rect">
            <a:avLst/>
          </a:prstGeom>
        </p:spPr>
      </p:pic>
      <p:sp>
        <p:nvSpPr>
          <p:cNvPr id="10" name="ZoneTexte 10">
            <a:extLst>
              <a:ext uri="{FF2B5EF4-FFF2-40B4-BE49-F238E27FC236}">
                <a16:creationId xmlns:a16="http://schemas.microsoft.com/office/drawing/2014/main" id="{FF7F9937-A5B1-1160-C85A-009A3D1B0ECD}"/>
              </a:ext>
            </a:extLst>
          </p:cNvPr>
          <p:cNvSpPr txBox="1"/>
          <p:nvPr/>
        </p:nvSpPr>
        <p:spPr>
          <a:xfrm>
            <a:off x="454520" y="328653"/>
            <a:ext cx="533668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CALCULATE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Substitution role (2/2)</a:t>
            </a:r>
            <a:endPar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endParaRPr>
          </a:p>
        </p:txBody>
      </p:sp>
      <p:cxnSp>
        <p:nvCxnSpPr>
          <p:cNvPr id="15" name="Straight Connector 14">
            <a:extLst>
              <a:ext uri="{FF2B5EF4-FFF2-40B4-BE49-F238E27FC236}">
                <a16:creationId xmlns:a16="http://schemas.microsoft.com/office/drawing/2014/main" id="{8D7E88E9-D2AA-66CF-91E7-C937FDE042A2}"/>
              </a:ext>
            </a:extLst>
          </p:cNvPr>
          <p:cNvCxnSpPr/>
          <p:nvPr/>
        </p:nvCxnSpPr>
        <p:spPr>
          <a:xfrm>
            <a:off x="2565068" y="6163958"/>
            <a:ext cx="4292074"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6" name="ZoneTexte 9">
            <a:extLst>
              <a:ext uri="{FF2B5EF4-FFF2-40B4-BE49-F238E27FC236}">
                <a16:creationId xmlns:a16="http://schemas.microsoft.com/office/drawing/2014/main" id="{6A8F1BE2-C52C-D9FD-996B-D11F663F48DB}"/>
              </a:ext>
            </a:extLst>
          </p:cNvPr>
          <p:cNvSpPr txBox="1"/>
          <p:nvPr/>
        </p:nvSpPr>
        <p:spPr>
          <a:xfrm rot="21449051">
            <a:off x="366250" y="6024785"/>
            <a:ext cx="1825298" cy="289441"/>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Start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with</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PowerBI</a:t>
            </a:r>
            <a:endPar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17" name="ZoneTexte 9">
            <a:extLst>
              <a:ext uri="{FF2B5EF4-FFF2-40B4-BE49-F238E27FC236}">
                <a16:creationId xmlns:a16="http://schemas.microsoft.com/office/drawing/2014/main" id="{2BE8F0DE-5FB6-F103-F29F-43EF345CDD32}"/>
              </a:ext>
            </a:extLst>
          </p:cNvPr>
          <p:cNvSpPr txBox="1"/>
          <p:nvPr/>
        </p:nvSpPr>
        <p:spPr>
          <a:xfrm>
            <a:off x="477415" y="6290882"/>
            <a:ext cx="1830242" cy="289441"/>
          </a:xfrm>
          <a:prstGeom prst="roundRect">
            <a:avLst/>
          </a:prstGeom>
          <a:solidFill>
            <a:srgbClr val="FFC0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From</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Rookie to Rock”</a:t>
            </a:r>
          </a:p>
        </p:txBody>
      </p:sp>
      <p:sp>
        <p:nvSpPr>
          <p:cNvPr id="19" name="Slide Number Placeholder 2">
            <a:extLst>
              <a:ext uri="{FF2B5EF4-FFF2-40B4-BE49-F238E27FC236}">
                <a16:creationId xmlns:a16="http://schemas.microsoft.com/office/drawing/2014/main" id="{6243C09E-3A24-152E-40AB-0AEF188DE38E}"/>
              </a:ext>
            </a:extLst>
          </p:cNvPr>
          <p:cNvSpPr>
            <a:spLocks noGrp="1"/>
          </p:cNvSpPr>
          <p:nvPr>
            <p:ph type="sldNum" sz="quarter" idx="12"/>
          </p:nvPr>
        </p:nvSpPr>
        <p:spPr>
          <a:xfrm>
            <a:off x="5067926" y="6164959"/>
            <a:ext cx="154305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5BBE6-4D37-41ED-BFCF-2638F8B30031}" type="slidenum">
              <a:rPr kumimoji="0" lang="fr-FR" sz="1400" b="0" i="0" u="none" strike="noStrike" kern="1200" cap="none" spc="0" normalizeH="0" baseline="0" noProof="0" smtClean="0">
                <a:ln>
                  <a:noFill/>
                </a:ln>
                <a:solidFill>
                  <a:prstClr val="white"/>
                </a:solidFill>
                <a:effectLst/>
                <a:uLnTx/>
                <a:uFillTx/>
                <a:latin typeface="Comic Sans MS" panose="030F0702030302020204" pitchFamily="66"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fr-FR" sz="9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2" name="ZoneTexte 1">
            <a:extLst>
              <a:ext uri="{FF2B5EF4-FFF2-40B4-BE49-F238E27FC236}">
                <a16:creationId xmlns:a16="http://schemas.microsoft.com/office/drawing/2014/main" id="{97589E19-D301-AC53-32D0-3D23DD1749EB}"/>
              </a:ext>
            </a:extLst>
          </p:cNvPr>
          <p:cNvSpPr txBox="1"/>
          <p:nvPr/>
        </p:nvSpPr>
        <p:spPr>
          <a:xfrm>
            <a:off x="477414" y="4055819"/>
            <a:ext cx="6195253" cy="1653511"/>
          </a:xfrm>
          <a:prstGeom prst="roundRect">
            <a:avLst>
              <a:gd name="adj" fmla="val 0"/>
            </a:avLst>
          </a:prstGeom>
          <a:noFill/>
        </p:spPr>
        <p:txBody>
          <a:bodyPr wrap="square" lIns="72000" tIns="72000" rIns="72000" bIns="7200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sym typeface="Wingdings" panose="05000000000000000000" pitchFamily="2" charset="2"/>
              </a:rPr>
              <a:t> </a:t>
            </a: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For each row, "Calculate" replaces the value in the "Subcategory" column with the value "Chocolate."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sym typeface="Wingdings" panose="05000000000000000000" pitchFamily="2" charset="2"/>
              </a:rPr>
              <a:t> </a:t>
            </a: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For each row, the result depends on the value in the "Category" field (here, Ice Cream or Macaron), and for the "Subcategory" value, "Calculate" replaces the value with the value "Chocolate."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sym typeface="Wingdings" panose="05000000000000000000" pitchFamily="2" charset="2"/>
              </a:rPr>
              <a:t> </a:t>
            </a:r>
            <a:r>
              <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This is why the result corresponds to the value of Chocolate in each "Category."</a:t>
            </a:r>
          </a:p>
        </p:txBody>
      </p:sp>
      <p:pic>
        <p:nvPicPr>
          <p:cNvPr id="8" name="Picture 7">
            <a:extLst>
              <a:ext uri="{FF2B5EF4-FFF2-40B4-BE49-F238E27FC236}">
                <a16:creationId xmlns:a16="http://schemas.microsoft.com/office/drawing/2014/main" id="{5C9B092D-3162-D2C7-A6E8-E4B194B9A394}"/>
              </a:ext>
            </a:extLst>
          </p:cNvPr>
          <p:cNvPicPr>
            <a:picLocks noChangeAspect="1"/>
          </p:cNvPicPr>
          <p:nvPr/>
        </p:nvPicPr>
        <p:blipFill>
          <a:blip r:embed="rId4"/>
          <a:stretch>
            <a:fillRect/>
          </a:stretch>
        </p:blipFill>
        <p:spPr>
          <a:xfrm>
            <a:off x="3683195" y="1852006"/>
            <a:ext cx="2958278" cy="1890858"/>
          </a:xfrm>
          <a:prstGeom prst="roundRect">
            <a:avLst>
              <a:gd name="adj" fmla="val 2674"/>
            </a:avLst>
          </a:prstGeom>
          <a:ln w="12700">
            <a:solidFill>
              <a:srgbClr val="78ACBE"/>
            </a:solidFill>
          </a:ln>
          <a:effectLst>
            <a:outerShdw blurRad="50800" dist="38100" dir="2700000" algn="tl" rotWithShape="0">
              <a:prstClr val="black">
                <a:alpha val="40000"/>
              </a:prstClr>
            </a:outerShdw>
          </a:effectLst>
        </p:spPr>
      </p:pic>
      <p:pic>
        <p:nvPicPr>
          <p:cNvPr id="32" name="Picture 31">
            <a:extLst>
              <a:ext uri="{FF2B5EF4-FFF2-40B4-BE49-F238E27FC236}">
                <a16:creationId xmlns:a16="http://schemas.microsoft.com/office/drawing/2014/main" id="{B8B4DCFC-80FE-1EC0-51A2-DAB4D70ECF2D}"/>
              </a:ext>
            </a:extLst>
          </p:cNvPr>
          <p:cNvPicPr>
            <a:picLocks noChangeAspect="1"/>
          </p:cNvPicPr>
          <p:nvPr/>
        </p:nvPicPr>
        <p:blipFill>
          <a:blip r:embed="rId5"/>
          <a:stretch>
            <a:fillRect/>
          </a:stretch>
        </p:blipFill>
        <p:spPr>
          <a:xfrm>
            <a:off x="530237" y="2235701"/>
            <a:ext cx="2958278" cy="951550"/>
          </a:xfrm>
          <a:prstGeom prst="roundRect">
            <a:avLst>
              <a:gd name="adj" fmla="val 2674"/>
            </a:avLst>
          </a:prstGeom>
          <a:ln w="38100">
            <a:noFill/>
          </a:ln>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FE0486D0-E7EA-8002-1E83-59E74919A254}"/>
              </a:ext>
            </a:extLst>
          </p:cNvPr>
          <p:cNvPicPr>
            <a:picLocks noChangeAspect="1"/>
          </p:cNvPicPr>
          <p:nvPr/>
        </p:nvPicPr>
        <p:blipFill>
          <a:blip r:embed="rId5"/>
          <a:srcRect l="20301" t="62406" b="20933"/>
          <a:stretch>
            <a:fillRect/>
          </a:stretch>
        </p:blipFill>
        <p:spPr>
          <a:xfrm>
            <a:off x="681400" y="2808604"/>
            <a:ext cx="3001795" cy="163311"/>
          </a:xfrm>
          <a:prstGeom prst="roundRect">
            <a:avLst>
              <a:gd name="adj" fmla="val 2674"/>
            </a:avLst>
          </a:prstGeom>
          <a:ln w="38100">
            <a:solidFill>
              <a:schemeClr val="accent2"/>
            </a:solidFill>
          </a:ln>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C2EAE1E4-14F3-9EE7-CC4D-3AD14DD1E6BD}"/>
              </a:ext>
            </a:extLst>
          </p:cNvPr>
          <p:cNvSpPr txBox="1"/>
          <p:nvPr/>
        </p:nvSpPr>
        <p:spPr>
          <a:xfrm>
            <a:off x="4266471" y="2163534"/>
            <a:ext cx="766292" cy="1585049"/>
          </a:xfrm>
          <a:prstGeom prst="rect">
            <a:avLst/>
          </a:prstGeom>
          <a:solidFill>
            <a:schemeClr val="bg1">
              <a:lumMod val="85000"/>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70" b="0" i="0" u="none" strike="noStrike" kern="1200" cap="none" spc="0" normalizeH="0" baseline="0" noProof="0" dirty="0" err="1">
                <a:ln>
                  <a:noFill/>
                </a:ln>
                <a:solidFill>
                  <a:srgbClr val="FF0000"/>
                </a:solidFill>
                <a:effectLst/>
                <a:uLnTx/>
                <a:uFillTx/>
                <a:latin typeface="Aptos" panose="02110004020202020204"/>
                <a:ea typeface="+mn-ea"/>
                <a:cs typeface="+mn-cs"/>
              </a:rPr>
              <a:t>Chocolate</a:t>
            </a:r>
            <a:endParaRPr kumimoji="0" lang="fr-FR" sz="970" b="0" i="0" u="none" strike="noStrike" kern="1200" cap="none" spc="0" normalizeH="0" baseline="0" noProof="0" dirty="0">
              <a:ln>
                <a:noFill/>
              </a:ln>
              <a:solidFill>
                <a:srgbClr val="FF0000"/>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70" b="0" i="0" u="none" strike="noStrike" kern="1200" cap="none" spc="0" normalizeH="0" baseline="0" noProof="0" dirty="0" err="1">
                <a:ln>
                  <a:noFill/>
                </a:ln>
                <a:solidFill>
                  <a:srgbClr val="FF0000"/>
                </a:solidFill>
                <a:effectLst/>
                <a:uLnTx/>
                <a:uFillTx/>
                <a:latin typeface="Aptos" panose="02110004020202020204"/>
                <a:ea typeface="+mn-ea"/>
                <a:cs typeface="+mn-cs"/>
              </a:rPr>
              <a:t>Chocolate</a:t>
            </a:r>
            <a:endParaRPr kumimoji="0" lang="fr-FR" sz="970" b="0" i="0" u="none" strike="noStrike" kern="1200" cap="none" spc="0" normalizeH="0" baseline="0" noProof="0" dirty="0">
              <a:ln>
                <a:noFill/>
              </a:ln>
              <a:solidFill>
                <a:srgbClr val="FF0000"/>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70" b="0" i="0" u="none" strike="noStrike" kern="1200" cap="none" spc="0" normalizeH="0" baseline="0" noProof="0" dirty="0" err="1">
                <a:ln>
                  <a:noFill/>
                </a:ln>
                <a:solidFill>
                  <a:srgbClr val="FF0000"/>
                </a:solidFill>
                <a:effectLst/>
                <a:uLnTx/>
                <a:uFillTx/>
                <a:latin typeface="Aptos" panose="02110004020202020204"/>
                <a:ea typeface="+mn-ea"/>
                <a:cs typeface="+mn-cs"/>
              </a:rPr>
              <a:t>Chocolate</a:t>
            </a:r>
            <a:endParaRPr kumimoji="0" lang="fr-FR" sz="970" b="0" i="0" u="none" strike="noStrike" kern="1200" cap="none" spc="0" normalizeH="0" baseline="0" noProof="0" dirty="0">
              <a:ln>
                <a:noFill/>
              </a:ln>
              <a:solidFill>
                <a:srgbClr val="FF0000"/>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70" b="0" i="0" u="none" strike="noStrike" kern="1200" cap="none" spc="0" normalizeH="0" baseline="0" noProof="0" dirty="0" err="1">
                <a:ln>
                  <a:noFill/>
                </a:ln>
                <a:solidFill>
                  <a:srgbClr val="FF0000"/>
                </a:solidFill>
                <a:effectLst/>
                <a:uLnTx/>
                <a:uFillTx/>
                <a:latin typeface="Aptos" panose="02110004020202020204"/>
                <a:ea typeface="+mn-ea"/>
                <a:cs typeface="+mn-cs"/>
              </a:rPr>
              <a:t>Chocolate</a:t>
            </a:r>
            <a:endParaRPr kumimoji="0" lang="fr-FR" sz="970" b="0" i="0" u="none" strike="noStrike" kern="1200" cap="none" spc="0" normalizeH="0" baseline="0" noProof="0" dirty="0">
              <a:ln>
                <a:noFill/>
              </a:ln>
              <a:solidFill>
                <a:srgbClr val="FF0000"/>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70" b="0" i="0" u="none" strike="noStrike" kern="1200" cap="none" spc="0" normalizeH="0" baseline="0" noProof="0" dirty="0" err="1">
                <a:ln>
                  <a:noFill/>
                </a:ln>
                <a:solidFill>
                  <a:srgbClr val="FF0000"/>
                </a:solidFill>
                <a:effectLst/>
                <a:uLnTx/>
                <a:uFillTx/>
                <a:latin typeface="Aptos" panose="02110004020202020204"/>
                <a:ea typeface="+mn-ea"/>
                <a:cs typeface="+mn-cs"/>
              </a:rPr>
              <a:t>Chocolate</a:t>
            </a:r>
            <a:endParaRPr kumimoji="0" lang="fr-FR" sz="970" b="0" i="0" u="none" strike="noStrike" kern="1200" cap="none" spc="0" normalizeH="0" baseline="0" noProof="0" dirty="0">
              <a:ln>
                <a:noFill/>
              </a:ln>
              <a:solidFill>
                <a:srgbClr val="FF0000"/>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70" b="0" i="0" u="none" strike="noStrike" kern="1200" cap="none" spc="0" normalizeH="0" baseline="0" noProof="0" dirty="0" err="1">
                <a:ln>
                  <a:noFill/>
                </a:ln>
                <a:solidFill>
                  <a:srgbClr val="FF0000"/>
                </a:solidFill>
                <a:effectLst/>
                <a:uLnTx/>
                <a:uFillTx/>
                <a:latin typeface="Aptos" panose="02110004020202020204"/>
                <a:ea typeface="+mn-ea"/>
                <a:cs typeface="+mn-cs"/>
              </a:rPr>
              <a:t>Chocolate</a:t>
            </a:r>
            <a:endParaRPr kumimoji="0" lang="fr-FR" sz="970" b="0" i="0" u="none" strike="noStrike" kern="1200" cap="none" spc="0" normalizeH="0" baseline="0" noProof="0" dirty="0">
              <a:ln>
                <a:noFill/>
              </a:ln>
              <a:solidFill>
                <a:srgbClr val="FF0000"/>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70" b="0" i="0" u="none" strike="noStrike" kern="1200" cap="none" spc="0" normalizeH="0" baseline="0" noProof="0" dirty="0" err="1">
                <a:ln>
                  <a:noFill/>
                </a:ln>
                <a:solidFill>
                  <a:srgbClr val="FF0000"/>
                </a:solidFill>
                <a:effectLst/>
                <a:uLnTx/>
                <a:uFillTx/>
                <a:latin typeface="Aptos" panose="02110004020202020204"/>
                <a:ea typeface="+mn-ea"/>
                <a:cs typeface="+mn-cs"/>
              </a:rPr>
              <a:t>Chocolate</a:t>
            </a:r>
            <a:endParaRPr kumimoji="0" lang="fr-FR" sz="970" b="0" i="0" u="none" strike="noStrike" kern="1200" cap="none" spc="0" normalizeH="0" baseline="0" noProof="0" dirty="0">
              <a:ln>
                <a:noFill/>
              </a:ln>
              <a:solidFill>
                <a:srgbClr val="FF0000"/>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70" b="0" i="0" u="none" strike="noStrike" kern="1200" cap="none" spc="0" normalizeH="0" baseline="0" noProof="0" dirty="0" err="1">
                <a:ln>
                  <a:noFill/>
                </a:ln>
                <a:solidFill>
                  <a:srgbClr val="FF0000"/>
                </a:solidFill>
                <a:effectLst/>
                <a:uLnTx/>
                <a:uFillTx/>
                <a:latin typeface="Aptos" panose="02110004020202020204"/>
                <a:ea typeface="+mn-ea"/>
                <a:cs typeface="+mn-cs"/>
              </a:rPr>
              <a:t>Chocolate</a:t>
            </a:r>
            <a:endParaRPr kumimoji="0" lang="fr-FR" sz="970" b="0" i="0" u="none" strike="noStrike" kern="1200" cap="none" spc="0" normalizeH="0" baseline="0" noProof="0" dirty="0">
              <a:ln>
                <a:noFill/>
              </a:ln>
              <a:solidFill>
                <a:srgbClr val="FF0000"/>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70" b="0" i="0" u="none" strike="noStrike" kern="1200" cap="none" spc="0" normalizeH="0" baseline="0" noProof="0" dirty="0" err="1">
                <a:ln>
                  <a:noFill/>
                </a:ln>
                <a:solidFill>
                  <a:srgbClr val="FF0000"/>
                </a:solidFill>
                <a:effectLst/>
                <a:uLnTx/>
                <a:uFillTx/>
                <a:latin typeface="Aptos" panose="02110004020202020204"/>
                <a:ea typeface="+mn-ea"/>
                <a:cs typeface="+mn-cs"/>
              </a:rPr>
              <a:t>Chocolate</a:t>
            </a:r>
            <a:endParaRPr kumimoji="0" lang="fr-FR" sz="970" b="0" i="0" u="none" strike="noStrike" kern="1200" cap="none" spc="0" normalizeH="0" baseline="0" noProof="0" dirty="0">
              <a:ln>
                <a:noFill/>
              </a:ln>
              <a:solidFill>
                <a:srgbClr val="FF0000"/>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70" b="0" i="0" u="none" strike="noStrike" kern="1200" cap="none" spc="0" normalizeH="0" baseline="0" noProof="0" dirty="0" err="1">
                <a:ln>
                  <a:noFill/>
                </a:ln>
                <a:solidFill>
                  <a:srgbClr val="FF0000"/>
                </a:solidFill>
                <a:effectLst/>
                <a:uLnTx/>
                <a:uFillTx/>
                <a:latin typeface="Aptos" panose="02110004020202020204"/>
                <a:ea typeface="+mn-ea"/>
                <a:cs typeface="+mn-cs"/>
              </a:rPr>
              <a:t>Chocolate</a:t>
            </a:r>
            <a:endParaRPr kumimoji="0" lang="fr-FR" sz="970" b="0" i="0" u="none" strike="noStrike" kern="1200" cap="none" spc="0" normalizeH="0" baseline="0" noProof="0" dirty="0">
              <a:ln>
                <a:noFill/>
              </a:ln>
              <a:solidFill>
                <a:srgbClr val="FF0000"/>
              </a:solidFill>
              <a:effectLst/>
              <a:uLnTx/>
              <a:uFillTx/>
              <a:latin typeface="Aptos" panose="02110004020202020204"/>
              <a:ea typeface="+mn-ea"/>
              <a:cs typeface="+mn-cs"/>
            </a:endParaRPr>
          </a:p>
        </p:txBody>
      </p:sp>
      <p:cxnSp>
        <p:nvCxnSpPr>
          <p:cNvPr id="6" name="Connecteur droit 16">
            <a:extLst>
              <a:ext uri="{FF2B5EF4-FFF2-40B4-BE49-F238E27FC236}">
                <a16:creationId xmlns:a16="http://schemas.microsoft.com/office/drawing/2014/main" id="{33944851-4579-5F09-F4BE-797E0E56740A}"/>
              </a:ext>
            </a:extLst>
          </p:cNvPr>
          <p:cNvCxnSpPr>
            <a:cxnSpLocks/>
            <a:stCxn id="3" idx="2"/>
          </p:cNvCxnSpPr>
          <p:nvPr/>
        </p:nvCxnSpPr>
        <p:spPr>
          <a:xfrm>
            <a:off x="2182298" y="2971915"/>
            <a:ext cx="2084172" cy="403704"/>
          </a:xfrm>
          <a:prstGeom prst="line">
            <a:avLst/>
          </a:prstGeom>
          <a:ln>
            <a:solidFill>
              <a:srgbClr val="FF6E40"/>
            </a:solidFill>
            <a:prstDash val="sysDash"/>
            <a:tailEnd type="oval" w="lg" len="lg"/>
          </a:ln>
        </p:spPr>
        <p:style>
          <a:lnRef idx="2">
            <a:schemeClr val="accent1"/>
          </a:lnRef>
          <a:fillRef idx="0">
            <a:schemeClr val="accent1"/>
          </a:fillRef>
          <a:effectRef idx="1">
            <a:schemeClr val="accent1"/>
          </a:effectRef>
          <a:fontRef idx="minor">
            <a:schemeClr val="tx1"/>
          </a:fontRef>
        </p:style>
      </p:cxnSp>
      <p:sp>
        <p:nvSpPr>
          <p:cNvPr id="20" name="ZoneTexte 1">
            <a:extLst>
              <a:ext uri="{FF2B5EF4-FFF2-40B4-BE49-F238E27FC236}">
                <a16:creationId xmlns:a16="http://schemas.microsoft.com/office/drawing/2014/main" id="{68BC413B-5743-D6D5-A582-60A159DE41A1}"/>
              </a:ext>
            </a:extLst>
          </p:cNvPr>
          <p:cNvSpPr txBox="1"/>
          <p:nvPr/>
        </p:nvSpPr>
        <p:spPr>
          <a:xfrm>
            <a:off x="454520" y="1328004"/>
            <a:ext cx="6195253" cy="391628"/>
          </a:xfrm>
          <a:prstGeom prst="roundRect">
            <a:avLst>
              <a:gd name="adj" fmla="val 0"/>
            </a:avLst>
          </a:prstGeom>
          <a:noFill/>
        </p:spPr>
        <p:txBody>
          <a:bodyPr wrap="square" lIns="72000" tIns="72000" rIns="72000" bIns="72000" rtlCol="0">
            <a:spAutoFit/>
          </a:bodyPr>
          <a:lstStyle/>
          <a:p>
            <a:pPr lvl="0">
              <a:defRPr/>
            </a:pPr>
            <a:r>
              <a:rPr lang="en-US" sz="1600" dirty="0">
                <a:solidFill>
                  <a:prstClr val="white"/>
                </a:solidFill>
                <a:latin typeface="Comic Sans MS" panose="030F0702030302020204" pitchFamily="66" charset="0"/>
              </a:rPr>
              <a:t>Explanations about the behavior of the </a:t>
            </a:r>
            <a:r>
              <a:rPr lang="en-US" sz="1600" dirty="0">
                <a:solidFill>
                  <a:srgbClr val="FFD200"/>
                </a:solidFill>
                <a:latin typeface="Comic Sans MS" panose="030F0702030302020204" pitchFamily="66" charset="0"/>
              </a:rPr>
              <a:t>CALCULATE</a:t>
            </a:r>
            <a:r>
              <a:rPr lang="en-US" sz="1600" dirty="0">
                <a:solidFill>
                  <a:prstClr val="white"/>
                </a:solidFill>
                <a:latin typeface="Comic Sans MS" panose="030F0702030302020204" pitchFamily="66" charset="0"/>
              </a:rPr>
              <a:t> function</a:t>
            </a:r>
            <a:endPar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21" name="Rectangle: Rounded Corners 20">
            <a:extLst>
              <a:ext uri="{FF2B5EF4-FFF2-40B4-BE49-F238E27FC236}">
                <a16:creationId xmlns:a16="http://schemas.microsoft.com/office/drawing/2014/main" id="{BE2B49B5-5D73-4F5A-FABC-F3E1415EF857}"/>
              </a:ext>
            </a:extLst>
          </p:cNvPr>
          <p:cNvSpPr/>
          <p:nvPr/>
        </p:nvSpPr>
        <p:spPr>
          <a:xfrm>
            <a:off x="4266470" y="1835931"/>
            <a:ext cx="801455" cy="1919561"/>
          </a:xfrm>
          <a:prstGeom prst="roundRect">
            <a:avLst>
              <a:gd name="adj" fmla="val 8895"/>
            </a:avLst>
          </a:prstGeom>
          <a:noFill/>
          <a:ln w="28575">
            <a:solidFill>
              <a:srgbClr val="FF6E4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ZoneTexte 9">
            <a:extLst>
              <a:ext uri="{FF2B5EF4-FFF2-40B4-BE49-F238E27FC236}">
                <a16:creationId xmlns:a16="http://schemas.microsoft.com/office/drawing/2014/main" id="{5144152A-67E9-9E3E-5AB5-C8D782A4ADC5}"/>
              </a:ext>
            </a:extLst>
          </p:cNvPr>
          <p:cNvSpPr txBox="1"/>
          <p:nvPr/>
        </p:nvSpPr>
        <p:spPr>
          <a:xfrm>
            <a:off x="2451534" y="6203373"/>
            <a:ext cx="4406466" cy="340519"/>
          </a:xfrm>
          <a:prstGeom prst="roundRect">
            <a:avLst/>
          </a:prstGeom>
          <a:noFill/>
        </p:spPr>
        <p:txBody>
          <a:bodyPr wrap="square" rtlCol="0">
            <a:spAutoFit/>
          </a:bodyPr>
          <a:lstStyle/>
          <a:p>
            <a:pPr lvl="0">
              <a:defRPr/>
            </a:pPr>
            <a:r>
              <a:rPr lang="en-US" sz="1400" b="1" dirty="0">
                <a:solidFill>
                  <a:prstClr val="white"/>
                </a:solidFill>
                <a:latin typeface="Comic Sans MS" panose="030F0702030302020204" pitchFamily="66" charset="0"/>
              </a:rPr>
              <a:t>Patou Tips #48 – Quick Guide of Calculate</a:t>
            </a:r>
            <a:endParaRPr lang="en-US" sz="1400" dirty="0">
              <a:solidFill>
                <a:prstClr val="white"/>
              </a:solidFill>
              <a:latin typeface="Comic Sans MS" panose="030F0702030302020204" pitchFamily="66" charset="0"/>
            </a:endParaRPr>
          </a:p>
        </p:txBody>
      </p:sp>
    </p:spTree>
    <p:extLst>
      <p:ext uri="{BB962C8B-B14F-4D97-AF65-F5344CB8AC3E}">
        <p14:creationId xmlns:p14="http://schemas.microsoft.com/office/powerpoint/2010/main" val="1869737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464B4E"/>
            </a:gs>
            <a:gs pos="1000">
              <a:srgbClr val="5D6162"/>
            </a:gs>
            <a:gs pos="17000">
              <a:srgbClr val="161316"/>
            </a:gs>
            <a:gs pos="100000">
              <a:srgbClr val="080609"/>
            </a:gs>
          </a:gsLst>
          <a:lin ang="16200000" scaled="1"/>
          <a:tileRect/>
        </a:gradFill>
        <a:effectLst/>
      </p:bgPr>
    </p:bg>
    <p:spTree>
      <p:nvGrpSpPr>
        <p:cNvPr id="1" name="">
          <a:extLst>
            <a:ext uri="{FF2B5EF4-FFF2-40B4-BE49-F238E27FC236}">
              <a16:creationId xmlns:a16="http://schemas.microsoft.com/office/drawing/2014/main" id="{79EA6A5B-F46F-70DF-F775-18CBCAAEE822}"/>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43461BF3-088F-0469-C618-6AB2B3315E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57" y="0"/>
            <a:ext cx="685628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Image 3" descr="Une image contenant dessin humoristique, sourire, Front, lunettes">
            <a:extLst>
              <a:ext uri="{FF2B5EF4-FFF2-40B4-BE49-F238E27FC236}">
                <a16:creationId xmlns:a16="http://schemas.microsoft.com/office/drawing/2014/main" id="{C670D969-3DF0-B49F-B242-315FF01CAA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6694" y="176442"/>
            <a:ext cx="1055973" cy="1075896"/>
          </a:xfrm>
          <a:prstGeom prst="rect">
            <a:avLst/>
          </a:prstGeom>
        </p:spPr>
      </p:pic>
      <p:sp>
        <p:nvSpPr>
          <p:cNvPr id="10" name="ZoneTexte 10">
            <a:extLst>
              <a:ext uri="{FF2B5EF4-FFF2-40B4-BE49-F238E27FC236}">
                <a16:creationId xmlns:a16="http://schemas.microsoft.com/office/drawing/2014/main" id="{753CDDB8-3FD2-1F8A-E2B9-13032F5FDF5C}"/>
              </a:ext>
            </a:extLst>
          </p:cNvPr>
          <p:cNvSpPr txBox="1"/>
          <p:nvPr/>
        </p:nvSpPr>
        <p:spPr>
          <a:xfrm>
            <a:off x="448440" y="328653"/>
            <a:ext cx="534276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CALCULATE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Calculation with “</a:t>
            </a:r>
            <a:r>
              <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rPr>
              <a:t>FILTER</a:t>
            </a:r>
            <a:r>
              <a:rPr kumimoji="0" lang="en-US" sz="1600" b="1"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rPr>
              <a:t>”</a:t>
            </a:r>
            <a:endParaRPr kumimoji="0" lang="en-US" sz="1600" b="1" i="0" u="none" strike="noStrike" kern="1200" cap="none" spc="0" normalizeH="0" baseline="0" noProof="0" dirty="0">
              <a:ln>
                <a:noFill/>
              </a:ln>
              <a:solidFill>
                <a:srgbClr val="FFD200"/>
              </a:solidFill>
              <a:effectLst/>
              <a:uLnTx/>
              <a:uFillTx/>
              <a:latin typeface="Comic Sans MS" panose="030F0702030302020204" pitchFamily="66" charset="0"/>
              <a:ea typeface="+mn-ea"/>
              <a:cs typeface="+mn-cs"/>
            </a:endParaRPr>
          </a:p>
        </p:txBody>
      </p:sp>
      <p:cxnSp>
        <p:nvCxnSpPr>
          <p:cNvPr id="15" name="Straight Connector 14">
            <a:extLst>
              <a:ext uri="{FF2B5EF4-FFF2-40B4-BE49-F238E27FC236}">
                <a16:creationId xmlns:a16="http://schemas.microsoft.com/office/drawing/2014/main" id="{875C5021-BE79-08B5-1302-6705E22AD1F3}"/>
              </a:ext>
            </a:extLst>
          </p:cNvPr>
          <p:cNvCxnSpPr/>
          <p:nvPr/>
        </p:nvCxnSpPr>
        <p:spPr>
          <a:xfrm>
            <a:off x="2565068" y="6163958"/>
            <a:ext cx="4292074"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6" name="ZoneTexte 9">
            <a:extLst>
              <a:ext uri="{FF2B5EF4-FFF2-40B4-BE49-F238E27FC236}">
                <a16:creationId xmlns:a16="http://schemas.microsoft.com/office/drawing/2014/main" id="{3A0DCFC3-FA94-55B0-33B3-7D8F10AF012F}"/>
              </a:ext>
            </a:extLst>
          </p:cNvPr>
          <p:cNvSpPr txBox="1"/>
          <p:nvPr/>
        </p:nvSpPr>
        <p:spPr>
          <a:xfrm rot="21449051">
            <a:off x="366250" y="6024785"/>
            <a:ext cx="1825298" cy="289441"/>
          </a:xfrm>
          <a:prstGeom prst="roundRect">
            <a:avLst/>
          </a:prstGeom>
          <a:solidFill>
            <a:schemeClr val="accent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Start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with</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PowerBI</a:t>
            </a:r>
            <a:endPar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endParaRPr>
          </a:p>
        </p:txBody>
      </p:sp>
      <p:sp>
        <p:nvSpPr>
          <p:cNvPr id="17" name="ZoneTexte 9">
            <a:extLst>
              <a:ext uri="{FF2B5EF4-FFF2-40B4-BE49-F238E27FC236}">
                <a16:creationId xmlns:a16="http://schemas.microsoft.com/office/drawing/2014/main" id="{C49DDD32-E051-9D2E-57A7-4D201339FD23}"/>
              </a:ext>
            </a:extLst>
          </p:cNvPr>
          <p:cNvSpPr txBox="1"/>
          <p:nvPr/>
        </p:nvSpPr>
        <p:spPr>
          <a:xfrm>
            <a:off x="477415" y="6290882"/>
            <a:ext cx="1830242" cy="289441"/>
          </a:xfrm>
          <a:prstGeom prst="roundRect">
            <a:avLst/>
          </a:prstGeom>
          <a:solidFill>
            <a:srgbClr val="FFC0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a:t>
            </a:r>
            <a:r>
              <a:rPr kumimoji="0" lang="fr-FR" sz="1100" b="1"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mn-cs"/>
              </a:rPr>
              <a:t>From</a:t>
            </a:r>
            <a:r>
              <a:rPr kumimoji="0" lang="fr-FR" sz="1100" b="1"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Rookie to Rock”</a:t>
            </a:r>
          </a:p>
        </p:txBody>
      </p:sp>
      <p:sp>
        <p:nvSpPr>
          <p:cNvPr id="19" name="Slide Number Placeholder 2">
            <a:extLst>
              <a:ext uri="{FF2B5EF4-FFF2-40B4-BE49-F238E27FC236}">
                <a16:creationId xmlns:a16="http://schemas.microsoft.com/office/drawing/2014/main" id="{7CF91A9C-3A2D-4E7C-8894-A08391D70360}"/>
              </a:ext>
            </a:extLst>
          </p:cNvPr>
          <p:cNvSpPr>
            <a:spLocks noGrp="1"/>
          </p:cNvSpPr>
          <p:nvPr>
            <p:ph type="sldNum" sz="quarter" idx="12"/>
          </p:nvPr>
        </p:nvSpPr>
        <p:spPr>
          <a:xfrm>
            <a:off x="5067926" y="6164959"/>
            <a:ext cx="154305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5BBE6-4D37-41ED-BFCF-2638F8B30031}" type="slidenum">
              <a:rPr kumimoji="0" lang="fr-FR" sz="1400" b="0" i="0" u="none" strike="noStrike" kern="1200" cap="none" spc="0" normalizeH="0" baseline="0" noProof="0" smtClean="0">
                <a:ln>
                  <a:noFill/>
                </a:ln>
                <a:solidFill>
                  <a:prstClr val="white"/>
                </a:solidFill>
                <a:effectLst/>
                <a:uLnTx/>
                <a:uFillTx/>
                <a:latin typeface="Comic Sans MS" panose="030F0702030302020204" pitchFamily="66"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fr-FR" sz="9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sp>
        <p:nvSpPr>
          <p:cNvPr id="5" name="ZoneTexte 1">
            <a:extLst>
              <a:ext uri="{FF2B5EF4-FFF2-40B4-BE49-F238E27FC236}">
                <a16:creationId xmlns:a16="http://schemas.microsoft.com/office/drawing/2014/main" id="{5A3DD876-8FB4-EB58-CE21-5EF9661EA2D3}"/>
              </a:ext>
            </a:extLst>
          </p:cNvPr>
          <p:cNvSpPr txBox="1"/>
          <p:nvPr/>
        </p:nvSpPr>
        <p:spPr>
          <a:xfrm>
            <a:off x="454520" y="1328004"/>
            <a:ext cx="6049975" cy="884070"/>
          </a:xfrm>
          <a:prstGeom prst="roundRect">
            <a:avLst>
              <a:gd name="adj" fmla="val 0"/>
            </a:avLst>
          </a:prstGeom>
          <a:noFill/>
        </p:spPr>
        <p:txBody>
          <a:bodyPr wrap="square" lIns="72000" tIns="72000" rIns="72000" bIns="72000" rtlCol="0">
            <a:spAutoFit/>
          </a:bodyPr>
          <a:lstStyle/>
          <a:p>
            <a:pPr lvl="0">
              <a:defRPr/>
            </a:pPr>
            <a:r>
              <a:rPr lang="en-US" sz="1600" dirty="0">
                <a:solidFill>
                  <a:prstClr val="white"/>
                </a:solidFill>
                <a:latin typeface="Comic Sans MS" panose="030F0702030302020204" pitchFamily="66" charset="0"/>
              </a:rPr>
              <a:t>To create a formula that allows you to filter the previous result only on the "Chocolate" lines, the combination with the "</a:t>
            </a:r>
            <a:r>
              <a:rPr lang="en-US" sz="1600" dirty="0">
                <a:solidFill>
                  <a:srgbClr val="FFD200"/>
                </a:solidFill>
                <a:latin typeface="Comic Sans MS" panose="030F0702030302020204" pitchFamily="66" charset="0"/>
              </a:rPr>
              <a:t>FILTER</a:t>
            </a:r>
            <a:r>
              <a:rPr lang="en-US" sz="1600" dirty="0">
                <a:solidFill>
                  <a:prstClr val="white"/>
                </a:solidFill>
                <a:latin typeface="Comic Sans MS" panose="030F0702030302020204" pitchFamily="66" charset="0"/>
              </a:rPr>
              <a:t>" function is perfect.</a:t>
            </a:r>
            <a:endParaRPr kumimoji="0" lang="en-US" sz="16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pic>
        <p:nvPicPr>
          <p:cNvPr id="14" name="Picture 13">
            <a:extLst>
              <a:ext uri="{FF2B5EF4-FFF2-40B4-BE49-F238E27FC236}">
                <a16:creationId xmlns:a16="http://schemas.microsoft.com/office/drawing/2014/main" id="{8A00BED2-2370-FDD8-BC48-61BD953C1C7F}"/>
              </a:ext>
            </a:extLst>
          </p:cNvPr>
          <p:cNvPicPr>
            <a:picLocks noChangeAspect="1"/>
          </p:cNvPicPr>
          <p:nvPr/>
        </p:nvPicPr>
        <p:blipFill>
          <a:blip r:embed="rId4"/>
          <a:stretch>
            <a:fillRect/>
          </a:stretch>
        </p:blipFill>
        <p:spPr>
          <a:xfrm>
            <a:off x="501980" y="3778297"/>
            <a:ext cx="4211422" cy="1988560"/>
          </a:xfrm>
          <a:prstGeom prst="roundRect">
            <a:avLst>
              <a:gd name="adj" fmla="val 2674"/>
            </a:avLst>
          </a:prstGeom>
          <a:ln w="38100">
            <a:noFill/>
          </a:ln>
          <a:effectLst>
            <a:outerShdw blurRad="50800" dist="38100" dir="2700000" algn="tl" rotWithShape="0">
              <a:prstClr val="black">
                <a:alpha val="40000"/>
              </a:prstClr>
            </a:outerShdw>
          </a:effectLst>
        </p:spPr>
      </p:pic>
      <p:pic>
        <p:nvPicPr>
          <p:cNvPr id="21" name="Picture 20">
            <a:extLst>
              <a:ext uri="{FF2B5EF4-FFF2-40B4-BE49-F238E27FC236}">
                <a16:creationId xmlns:a16="http://schemas.microsoft.com/office/drawing/2014/main" id="{CB776656-095E-E7AC-7751-52129AD38720}"/>
              </a:ext>
            </a:extLst>
          </p:cNvPr>
          <p:cNvPicPr>
            <a:picLocks noChangeAspect="1"/>
          </p:cNvPicPr>
          <p:nvPr/>
        </p:nvPicPr>
        <p:blipFill>
          <a:blip r:embed="rId5"/>
          <a:stretch>
            <a:fillRect/>
          </a:stretch>
        </p:blipFill>
        <p:spPr>
          <a:xfrm>
            <a:off x="546121" y="2258700"/>
            <a:ext cx="4448796" cy="866896"/>
          </a:xfrm>
          <a:prstGeom prst="roundRect">
            <a:avLst>
              <a:gd name="adj" fmla="val 2674"/>
            </a:avLst>
          </a:prstGeom>
          <a:ln w="38100">
            <a:noFill/>
          </a:ln>
          <a:effectLst>
            <a:outerShdw blurRad="50800" dist="38100" dir="2700000" algn="tl" rotWithShape="0">
              <a:prstClr val="black">
                <a:alpha val="40000"/>
              </a:prstClr>
            </a:outerShdw>
          </a:effectLst>
        </p:spPr>
      </p:pic>
      <p:sp>
        <p:nvSpPr>
          <p:cNvPr id="23" name="ZoneTexte 1">
            <a:extLst>
              <a:ext uri="{FF2B5EF4-FFF2-40B4-BE49-F238E27FC236}">
                <a16:creationId xmlns:a16="http://schemas.microsoft.com/office/drawing/2014/main" id="{3A4E38D5-9906-17DE-50C3-CE187BA73065}"/>
              </a:ext>
            </a:extLst>
          </p:cNvPr>
          <p:cNvSpPr txBox="1"/>
          <p:nvPr/>
        </p:nvSpPr>
        <p:spPr>
          <a:xfrm>
            <a:off x="4941763" y="3738883"/>
            <a:ext cx="1698874" cy="1007181"/>
          </a:xfrm>
          <a:prstGeom prst="roundRect">
            <a:avLst>
              <a:gd name="adj" fmla="val 0"/>
            </a:avLst>
          </a:prstGeom>
          <a:noFill/>
        </p:spPr>
        <p:txBody>
          <a:bodyPr wrap="square" lIns="72000" tIns="72000" rIns="72000" bIns="72000" rtlCol="0">
            <a:spAutoFit/>
          </a:bodyPr>
          <a:lstStyle/>
          <a:p>
            <a:pPr lvl="0">
              <a:defRPr/>
            </a:pPr>
            <a:r>
              <a:rPr lang="en-US" sz="1400" dirty="0">
                <a:solidFill>
                  <a:prstClr val="white"/>
                </a:solidFill>
                <a:latin typeface="Comic Sans MS" panose="030F0702030302020204" pitchFamily="66" charset="0"/>
              </a:rPr>
              <a:t>The expected result displays values ​​only in the "Chocolate" rows.</a:t>
            </a:r>
            <a:endParaRPr kumimoji="0" lang="en-US" sz="1400" b="0" i="0" u="none" strike="noStrike" kern="1200" cap="none" spc="0" normalizeH="0" baseline="0" noProof="0" dirty="0">
              <a:ln>
                <a:noFill/>
              </a:ln>
              <a:solidFill>
                <a:prstClr val="white"/>
              </a:solidFill>
              <a:effectLst/>
              <a:uLnTx/>
              <a:uFillTx/>
              <a:latin typeface="Comic Sans MS" panose="030F0702030302020204" pitchFamily="66" charset="0"/>
              <a:ea typeface="+mn-ea"/>
              <a:cs typeface="+mn-cs"/>
            </a:endParaRPr>
          </a:p>
        </p:txBody>
      </p:sp>
      <p:pic>
        <p:nvPicPr>
          <p:cNvPr id="24" name="Picture 23">
            <a:extLst>
              <a:ext uri="{FF2B5EF4-FFF2-40B4-BE49-F238E27FC236}">
                <a16:creationId xmlns:a16="http://schemas.microsoft.com/office/drawing/2014/main" id="{33C13C18-CE99-3E5D-7534-461CDDB77AE1}"/>
              </a:ext>
            </a:extLst>
          </p:cNvPr>
          <p:cNvPicPr>
            <a:picLocks noChangeAspect="1"/>
          </p:cNvPicPr>
          <p:nvPr/>
        </p:nvPicPr>
        <p:blipFill>
          <a:blip r:embed="rId5"/>
          <a:srcRect l="10612" t="63032" b="18130"/>
          <a:stretch>
            <a:fillRect/>
          </a:stretch>
        </p:blipFill>
        <p:spPr>
          <a:xfrm>
            <a:off x="1021182" y="2790579"/>
            <a:ext cx="4021599" cy="165156"/>
          </a:xfrm>
          <a:prstGeom prst="roundRect">
            <a:avLst>
              <a:gd name="adj" fmla="val 2674"/>
            </a:avLst>
          </a:prstGeom>
          <a:ln w="38100">
            <a:solidFill>
              <a:schemeClr val="accent2"/>
            </a:solidFill>
          </a:ln>
          <a:effectLst>
            <a:outerShdw blurRad="50800" dist="38100" dir="2700000" algn="tl" rotWithShape="0">
              <a:prstClr val="black">
                <a:alpha val="40000"/>
              </a:prstClr>
            </a:outerShdw>
          </a:effectLst>
        </p:spPr>
      </p:pic>
      <p:cxnSp>
        <p:nvCxnSpPr>
          <p:cNvPr id="25" name="Connecteur droit 16">
            <a:extLst>
              <a:ext uri="{FF2B5EF4-FFF2-40B4-BE49-F238E27FC236}">
                <a16:creationId xmlns:a16="http://schemas.microsoft.com/office/drawing/2014/main" id="{7513B033-FAF3-B3A9-51AC-3C31087147A3}"/>
              </a:ext>
            </a:extLst>
          </p:cNvPr>
          <p:cNvCxnSpPr>
            <a:cxnSpLocks/>
          </p:cNvCxnSpPr>
          <p:nvPr/>
        </p:nvCxnSpPr>
        <p:spPr>
          <a:xfrm>
            <a:off x="2182298" y="2971915"/>
            <a:ext cx="1903185" cy="805387"/>
          </a:xfrm>
          <a:prstGeom prst="line">
            <a:avLst/>
          </a:prstGeom>
          <a:ln>
            <a:solidFill>
              <a:srgbClr val="FF6E40"/>
            </a:solidFill>
            <a:prstDash val="sysDash"/>
            <a:tailEnd type="oval" w="lg" len="lg"/>
          </a:ln>
        </p:spPr>
        <p:style>
          <a:lnRef idx="2">
            <a:schemeClr val="accent1"/>
          </a:lnRef>
          <a:fillRef idx="0">
            <a:schemeClr val="accent1"/>
          </a:fillRef>
          <a:effectRef idx="1">
            <a:schemeClr val="accent1"/>
          </a:effectRef>
          <a:fontRef idx="minor">
            <a:schemeClr val="tx1"/>
          </a:fontRef>
        </p:style>
      </p:cxnSp>
      <p:cxnSp>
        <p:nvCxnSpPr>
          <p:cNvPr id="27" name="Connecteur droit 16">
            <a:extLst>
              <a:ext uri="{FF2B5EF4-FFF2-40B4-BE49-F238E27FC236}">
                <a16:creationId xmlns:a16="http://schemas.microsoft.com/office/drawing/2014/main" id="{80C625D0-D9CD-B24B-66EC-2BA91B54BB5A}"/>
              </a:ext>
            </a:extLst>
          </p:cNvPr>
          <p:cNvCxnSpPr>
            <a:cxnSpLocks/>
            <a:stCxn id="23" idx="2"/>
          </p:cNvCxnSpPr>
          <p:nvPr/>
        </p:nvCxnSpPr>
        <p:spPr>
          <a:xfrm flipH="1">
            <a:off x="4684427" y="4746064"/>
            <a:ext cx="1106773" cy="313471"/>
          </a:xfrm>
          <a:prstGeom prst="line">
            <a:avLst/>
          </a:prstGeom>
          <a:ln>
            <a:solidFill>
              <a:srgbClr val="FF6E40"/>
            </a:solidFill>
            <a:prstDash val="sysDash"/>
            <a:tailEnd type="oval" w="lg" len="lg"/>
          </a:ln>
        </p:spPr>
        <p:style>
          <a:lnRef idx="2">
            <a:schemeClr val="accent1"/>
          </a:lnRef>
          <a:fillRef idx="0">
            <a:schemeClr val="accent1"/>
          </a:fillRef>
          <a:effectRef idx="1">
            <a:schemeClr val="accent1"/>
          </a:effectRef>
          <a:fontRef idx="minor">
            <a:schemeClr val="tx1"/>
          </a:fontRef>
        </p:style>
      </p:cxnSp>
      <p:sp>
        <p:nvSpPr>
          <p:cNvPr id="30" name="Rectangle: Rounded Corners 29">
            <a:extLst>
              <a:ext uri="{FF2B5EF4-FFF2-40B4-BE49-F238E27FC236}">
                <a16:creationId xmlns:a16="http://schemas.microsoft.com/office/drawing/2014/main" id="{D1EB327D-5661-698D-2FEB-7676F0E4F217}"/>
              </a:ext>
            </a:extLst>
          </p:cNvPr>
          <p:cNvSpPr/>
          <p:nvPr/>
        </p:nvSpPr>
        <p:spPr>
          <a:xfrm>
            <a:off x="477414" y="4122347"/>
            <a:ext cx="4235987" cy="187201"/>
          </a:xfrm>
          <a:prstGeom prst="roundRect">
            <a:avLst>
              <a:gd name="adj" fmla="val 8895"/>
            </a:avLst>
          </a:prstGeom>
          <a:solidFill>
            <a:srgbClr val="FFD200">
              <a:alpha val="30000"/>
            </a:srgbClr>
          </a:solidFill>
          <a:ln w="28575">
            <a:no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Rectangle: Rounded Corners 30">
            <a:extLst>
              <a:ext uri="{FF2B5EF4-FFF2-40B4-BE49-F238E27FC236}">
                <a16:creationId xmlns:a16="http://schemas.microsoft.com/office/drawing/2014/main" id="{F383C41D-4E17-CA45-14D6-CFABBACAAFCA}"/>
              </a:ext>
            </a:extLst>
          </p:cNvPr>
          <p:cNvSpPr/>
          <p:nvPr/>
        </p:nvSpPr>
        <p:spPr>
          <a:xfrm>
            <a:off x="448440" y="5088715"/>
            <a:ext cx="4235987" cy="187201"/>
          </a:xfrm>
          <a:prstGeom prst="roundRect">
            <a:avLst>
              <a:gd name="adj" fmla="val 8895"/>
            </a:avLst>
          </a:prstGeom>
          <a:solidFill>
            <a:srgbClr val="FFD200">
              <a:alpha val="30000"/>
            </a:srgbClr>
          </a:solidFill>
          <a:ln w="28575">
            <a:no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3" name="Rectangle: Rounded Corners 32">
            <a:extLst>
              <a:ext uri="{FF2B5EF4-FFF2-40B4-BE49-F238E27FC236}">
                <a16:creationId xmlns:a16="http://schemas.microsoft.com/office/drawing/2014/main" id="{3815ED08-5984-281F-75EC-AA4E0A361F58}"/>
              </a:ext>
            </a:extLst>
          </p:cNvPr>
          <p:cNvSpPr/>
          <p:nvPr/>
        </p:nvSpPr>
        <p:spPr>
          <a:xfrm>
            <a:off x="3516198" y="3777302"/>
            <a:ext cx="1138569" cy="1989556"/>
          </a:xfrm>
          <a:prstGeom prst="roundRect">
            <a:avLst>
              <a:gd name="adj" fmla="val 8895"/>
            </a:avLst>
          </a:prstGeom>
          <a:noFill/>
          <a:ln w="28575">
            <a:solidFill>
              <a:srgbClr val="FF6E4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ZoneTexte 9">
            <a:extLst>
              <a:ext uri="{FF2B5EF4-FFF2-40B4-BE49-F238E27FC236}">
                <a16:creationId xmlns:a16="http://schemas.microsoft.com/office/drawing/2014/main" id="{955EB302-4D2E-C335-8F14-700DD53B1149}"/>
              </a:ext>
            </a:extLst>
          </p:cNvPr>
          <p:cNvSpPr txBox="1"/>
          <p:nvPr/>
        </p:nvSpPr>
        <p:spPr>
          <a:xfrm>
            <a:off x="2451534" y="6203373"/>
            <a:ext cx="4406466" cy="340519"/>
          </a:xfrm>
          <a:prstGeom prst="roundRect">
            <a:avLst/>
          </a:prstGeom>
          <a:noFill/>
        </p:spPr>
        <p:txBody>
          <a:bodyPr wrap="square" rtlCol="0">
            <a:spAutoFit/>
          </a:bodyPr>
          <a:lstStyle/>
          <a:p>
            <a:pPr lvl="0">
              <a:defRPr/>
            </a:pPr>
            <a:r>
              <a:rPr lang="en-US" sz="1400" b="1" dirty="0">
                <a:solidFill>
                  <a:prstClr val="white"/>
                </a:solidFill>
                <a:latin typeface="Comic Sans MS" panose="030F0702030302020204" pitchFamily="66" charset="0"/>
              </a:rPr>
              <a:t>Patou Tips #48 – Quick Guide of Calculate</a:t>
            </a:r>
            <a:endParaRPr lang="en-US" sz="1400" dirty="0">
              <a:solidFill>
                <a:prstClr val="white"/>
              </a:solidFill>
              <a:latin typeface="Comic Sans MS" panose="030F0702030302020204" pitchFamily="66" charset="0"/>
            </a:endParaRPr>
          </a:p>
        </p:txBody>
      </p:sp>
    </p:spTree>
    <p:extLst>
      <p:ext uri="{BB962C8B-B14F-4D97-AF65-F5344CB8AC3E}">
        <p14:creationId xmlns:p14="http://schemas.microsoft.com/office/powerpoint/2010/main" val="895301629"/>
      </p:ext>
    </p:extLst>
  </p:cSld>
  <p:clrMapOvr>
    <a:masterClrMapping/>
  </p:clrMapOvr>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hème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Thème Office">
  <a:themeElements>
    <a:clrScheme name="Thème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hème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TM16401375[[fn=Madison]]</Template>
  <TotalTime>4364</TotalTime>
  <Words>3517</Words>
  <Application>Microsoft Office PowerPoint</Application>
  <PresentationFormat>Custom</PresentationFormat>
  <Paragraphs>562</Paragraphs>
  <Slides>43</Slides>
  <Notes>40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43</vt:i4>
      </vt:variant>
    </vt:vector>
  </HeadingPairs>
  <TitlesOfParts>
    <vt:vector size="50" baseType="lpstr">
      <vt:lpstr>Aptos</vt:lpstr>
      <vt:lpstr>Aptos Display</vt:lpstr>
      <vt:lpstr>Arial</vt:lpstr>
      <vt:lpstr>Comic Sans MS</vt:lpstr>
      <vt:lpstr>Wingdings</vt:lpstr>
      <vt:lpstr>Thème Office</vt:lpstr>
      <vt:lpstr>1_Thème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Patrice FAYARD</dc:creator>
  <cp:lastModifiedBy>Patrice FAYARD</cp:lastModifiedBy>
  <cp:revision>94</cp:revision>
  <dcterms:created xsi:type="dcterms:W3CDTF">2024-07-19T04:43:30Z</dcterms:created>
  <dcterms:modified xsi:type="dcterms:W3CDTF">2025-11-23T06:42:42Z</dcterms:modified>
</cp:coreProperties>
</file>